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6F253E-AF75-A869-4137-985761FD182A}" v="25" dt="2025-03-04T09:36:06.4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bruh?" userId="99d80d8c363cae0e" providerId="Windows Live" clId="Web-{C4F9FC64-C669-E6E8-DCC1-8BF7C42F7B2C}"/>
    <pc:docChg chg="addSld delSld modSld">
      <pc:chgData name="Felix bruh?" userId="99d80d8c363cae0e" providerId="Windows Live" clId="Web-{C4F9FC64-C669-E6E8-DCC1-8BF7C42F7B2C}" dt="2024-12-16T22:00:01.903" v="185" actId="14100"/>
      <pc:docMkLst>
        <pc:docMk/>
      </pc:docMkLst>
      <pc:sldChg chg="addSp modSp">
        <pc:chgData name="Felix bruh?" userId="99d80d8c363cae0e" providerId="Windows Live" clId="Web-{C4F9FC64-C669-E6E8-DCC1-8BF7C42F7B2C}" dt="2024-12-16T21:06:16.998" v="54" actId="1076"/>
        <pc:sldMkLst>
          <pc:docMk/>
          <pc:sldMk cId="1161832666" sldId="256"/>
        </pc:sldMkLst>
        <pc:spChg chg="mod">
          <ac:chgData name="Felix bruh?" userId="99d80d8c363cae0e" providerId="Windows Live" clId="Web-{C4F9FC64-C669-E6E8-DCC1-8BF7C42F7B2C}" dt="2024-12-16T20:59:06.313" v="5" actId="1076"/>
          <ac:spMkLst>
            <pc:docMk/>
            <pc:sldMk cId="1161832666" sldId="256"/>
            <ac:spMk id="2" creationId="{D7AB35C7-A3BF-4698-9202-5A8D9276CDFE}"/>
          </ac:spMkLst>
        </pc:spChg>
        <pc:spChg chg="mod">
          <ac:chgData name="Felix bruh?" userId="99d80d8c363cae0e" providerId="Windows Live" clId="Web-{C4F9FC64-C669-E6E8-DCC1-8BF7C42F7B2C}" dt="2024-12-16T21:06:16.998" v="54" actId="1076"/>
          <ac:spMkLst>
            <pc:docMk/>
            <pc:sldMk cId="1161832666" sldId="256"/>
            <ac:spMk id="3" creationId="{8BCDEF0F-A7F0-4FF2-8BD7-A0629F563432}"/>
          </ac:spMkLst>
        </pc:spChg>
        <pc:spChg chg="add mod">
          <ac:chgData name="Felix bruh?" userId="99d80d8c363cae0e" providerId="Windows Live" clId="Web-{C4F9FC64-C669-E6E8-DCC1-8BF7C42F7B2C}" dt="2024-12-16T21:00:06.254" v="18" actId="1076"/>
          <ac:spMkLst>
            <pc:docMk/>
            <pc:sldMk cId="1161832666" sldId="256"/>
            <ac:spMk id="4" creationId="{8E83D391-C097-A34D-8A10-31569AEF5393}"/>
          </ac:spMkLst>
        </pc:spChg>
      </pc:sldChg>
      <pc:sldChg chg="add del replId">
        <pc:chgData name="Felix bruh?" userId="99d80d8c363cae0e" providerId="Windows Live" clId="Web-{C4F9FC64-C669-E6E8-DCC1-8BF7C42F7B2C}" dt="2024-12-16T20:58:51.827" v="2"/>
        <pc:sldMkLst>
          <pc:docMk/>
          <pc:sldMk cId="2715647310" sldId="257"/>
        </pc:sldMkLst>
      </pc:sldChg>
      <pc:sldChg chg="addSp delSp modSp new mod setBg">
        <pc:chgData name="Felix bruh?" userId="99d80d8c363cae0e" providerId="Windows Live" clId="Web-{C4F9FC64-C669-E6E8-DCC1-8BF7C42F7B2C}" dt="2024-12-16T21:02:42.671" v="40" actId="1076"/>
        <pc:sldMkLst>
          <pc:docMk/>
          <pc:sldMk cId="1684886891" sldId="258"/>
        </pc:sldMkLst>
        <pc:spChg chg="mod">
          <ac:chgData name="Felix bruh?" userId="99d80d8c363cae0e" providerId="Windows Live" clId="Web-{C4F9FC64-C669-E6E8-DCC1-8BF7C42F7B2C}" dt="2024-12-16T21:01:34.979" v="35"/>
          <ac:spMkLst>
            <pc:docMk/>
            <pc:sldMk cId="1684886891" sldId="258"/>
            <ac:spMk id="2" creationId="{63150D76-8964-B8E6-9EBE-0002F626EC5B}"/>
          </ac:spMkLst>
        </pc:spChg>
        <pc:spChg chg="mod">
          <ac:chgData name="Felix bruh?" userId="99d80d8c363cae0e" providerId="Windows Live" clId="Web-{C4F9FC64-C669-E6E8-DCC1-8BF7C42F7B2C}" dt="2024-12-16T21:02:42.671" v="40" actId="1076"/>
          <ac:spMkLst>
            <pc:docMk/>
            <pc:sldMk cId="1684886891" sldId="258"/>
            <ac:spMk id="3" creationId="{2992049A-BE8B-067E-5B25-FA6E5A1045EC}"/>
          </ac:spMkLst>
        </pc:spChg>
        <pc:spChg chg="add del">
          <ac:chgData name="Felix bruh?" userId="99d80d8c363cae0e" providerId="Windows Live" clId="Web-{C4F9FC64-C669-E6E8-DCC1-8BF7C42F7B2C}" dt="2024-12-16T21:01:13.431" v="27"/>
          <ac:spMkLst>
            <pc:docMk/>
            <pc:sldMk cId="1684886891" sldId="258"/>
            <ac:spMk id="9" creationId="{93B3D315-2706-4149-873C-331EDFAFEF5A}"/>
          </ac:spMkLst>
        </pc:spChg>
        <pc:spChg chg="add del">
          <ac:chgData name="Felix bruh?" userId="99d80d8c363cae0e" providerId="Windows Live" clId="Web-{C4F9FC64-C669-E6E8-DCC1-8BF7C42F7B2C}" dt="2024-12-16T21:01:13.431" v="27"/>
          <ac:spMkLst>
            <pc:docMk/>
            <pc:sldMk cId="1684886891" sldId="258"/>
            <ac:spMk id="11" creationId="{8D04E398-086D-467C-B390-9F9079FA7ABA}"/>
          </ac:spMkLst>
        </pc:spChg>
        <pc:spChg chg="add">
          <ac:chgData name="Felix bruh?" userId="99d80d8c363cae0e" providerId="Windows Live" clId="Web-{C4F9FC64-C669-E6E8-DCC1-8BF7C42F7B2C}" dt="2024-12-16T21:00:42.569" v="25"/>
          <ac:spMkLst>
            <pc:docMk/>
            <pc:sldMk cId="1684886891" sldId="258"/>
            <ac:spMk id="13" creationId="{20E344BB-E23E-4198-B2C7-8E752C6A956A}"/>
          </ac:spMkLst>
        </pc:spChg>
        <pc:spChg chg="add del">
          <ac:chgData name="Felix bruh?" userId="99d80d8c363cae0e" providerId="Windows Live" clId="Web-{C4F9FC64-C669-E6E8-DCC1-8BF7C42F7B2C}" dt="2024-12-16T21:01:34.979" v="35"/>
          <ac:spMkLst>
            <pc:docMk/>
            <pc:sldMk cId="1684886891" sldId="258"/>
            <ac:spMk id="18" creationId="{7C615D28-8D37-47CB-9D5B-9ACFDA308974}"/>
          </ac:spMkLst>
        </pc:spChg>
        <pc:spChg chg="add del">
          <ac:chgData name="Felix bruh?" userId="99d80d8c363cae0e" providerId="Windows Live" clId="Web-{C4F9FC64-C669-E6E8-DCC1-8BF7C42F7B2C}" dt="2024-12-16T21:01:34.979" v="35"/>
          <ac:spMkLst>
            <pc:docMk/>
            <pc:sldMk cId="1684886891" sldId="258"/>
            <ac:spMk id="20" creationId="{41FDC264-1201-436C-919B-101837D60759}"/>
          </ac:spMkLst>
        </pc:spChg>
        <pc:spChg chg="add del">
          <ac:chgData name="Felix bruh?" userId="99d80d8c363cae0e" providerId="Windows Live" clId="Web-{C4F9FC64-C669-E6E8-DCC1-8BF7C42F7B2C}" dt="2024-12-16T21:01:34.979" v="35"/>
          <ac:spMkLst>
            <pc:docMk/>
            <pc:sldMk cId="1684886891" sldId="258"/>
            <ac:spMk id="22" creationId="{B3FDA879-2DB3-48D7-B0E2-D5BBC833DA0D}"/>
          </ac:spMkLst>
        </pc:spChg>
        <pc:spChg chg="add del">
          <ac:chgData name="Felix bruh?" userId="99d80d8c363cae0e" providerId="Windows Live" clId="Web-{C4F9FC64-C669-E6E8-DCC1-8BF7C42F7B2C}" dt="2024-12-16T21:01:34.979" v="35"/>
          <ac:spMkLst>
            <pc:docMk/>
            <pc:sldMk cId="1684886891" sldId="258"/>
            <ac:spMk id="24" creationId="{17AA5E11-CD44-443B-9FB7-57A2267CD3AA}"/>
          </ac:spMkLst>
        </pc:spChg>
        <pc:spChg chg="add del">
          <ac:chgData name="Felix bruh?" userId="99d80d8c363cae0e" providerId="Windows Live" clId="Web-{C4F9FC64-C669-E6E8-DCC1-8BF7C42F7B2C}" dt="2024-12-16T21:01:34.979" v="35"/>
          <ac:spMkLst>
            <pc:docMk/>
            <pc:sldMk cId="1684886891" sldId="258"/>
            <ac:spMk id="26" creationId="{1418EEBA-4D15-4782-81DC-AA2BE05E726A}"/>
          </ac:spMkLst>
        </pc:spChg>
        <pc:spChg chg="add del">
          <ac:chgData name="Felix bruh?" userId="99d80d8c363cae0e" providerId="Windows Live" clId="Web-{C4F9FC64-C669-E6E8-DCC1-8BF7C42F7B2C}" dt="2024-12-16T21:01:34.979" v="35"/>
          <ac:spMkLst>
            <pc:docMk/>
            <pc:sldMk cId="1684886891" sldId="258"/>
            <ac:spMk id="28" creationId="{FEAF7716-6CAC-4879-B1D5-7239A9331A2E}"/>
          </ac:spMkLst>
        </pc:spChg>
        <pc:spChg chg="add">
          <ac:chgData name="Felix bruh?" userId="99d80d8c363cae0e" providerId="Windows Live" clId="Web-{C4F9FC64-C669-E6E8-DCC1-8BF7C42F7B2C}" dt="2024-12-16T21:01:34.979" v="35"/>
          <ac:spMkLst>
            <pc:docMk/>
            <pc:sldMk cId="1684886891" sldId="258"/>
            <ac:spMk id="33" creationId="{41FD8A63-3109-4B9D-BE1D-547B2C55AEA9}"/>
          </ac:spMkLst>
        </pc:spChg>
        <pc:spChg chg="add">
          <ac:chgData name="Felix bruh?" userId="99d80d8c363cae0e" providerId="Windows Live" clId="Web-{C4F9FC64-C669-E6E8-DCC1-8BF7C42F7B2C}" dt="2024-12-16T21:01:34.979" v="35"/>
          <ac:spMkLst>
            <pc:docMk/>
            <pc:sldMk cId="1684886891" sldId="258"/>
            <ac:spMk id="35" creationId="{1ACEE35C-53C2-4E2E-A607-ACF586CFFE14}"/>
          </ac:spMkLst>
        </pc:spChg>
        <pc:picChg chg="add mod">
          <ac:chgData name="Felix bruh?" userId="99d80d8c363cae0e" providerId="Windows Live" clId="Web-{C4F9FC64-C669-E6E8-DCC1-8BF7C42F7B2C}" dt="2024-12-16T21:01:29.182" v="34" actId="1076"/>
          <ac:picMkLst>
            <pc:docMk/>
            <pc:sldMk cId="1684886891" sldId="258"/>
            <ac:picMk id="4" creationId="{BDF3FFD3-F4BE-9578-C0A2-DDCDD3BFBEAF}"/>
          </ac:picMkLst>
        </pc:picChg>
        <pc:picChg chg="add mod">
          <ac:chgData name="Felix bruh?" userId="99d80d8c363cae0e" providerId="Windows Live" clId="Web-{C4F9FC64-C669-E6E8-DCC1-8BF7C42F7B2C}" dt="2024-12-16T21:01:21.978" v="31" actId="14100"/>
          <ac:picMkLst>
            <pc:docMk/>
            <pc:sldMk cId="1684886891" sldId="258"/>
            <ac:picMk id="5" creationId="{A3816FDA-5FA3-6ECB-C2D6-9F098E30B738}"/>
          </ac:picMkLst>
        </pc:picChg>
      </pc:sldChg>
      <pc:sldChg chg="addSp delSp modSp new mod setBg setClrOvrMap">
        <pc:chgData name="Felix bruh?" userId="99d80d8c363cae0e" providerId="Windows Live" clId="Web-{C4F9FC64-C669-E6E8-DCC1-8BF7C42F7B2C}" dt="2024-12-16T21:05:08.509" v="52"/>
        <pc:sldMkLst>
          <pc:docMk/>
          <pc:sldMk cId="50532072" sldId="259"/>
        </pc:sldMkLst>
        <pc:spChg chg="mod">
          <ac:chgData name="Felix bruh?" userId="99d80d8c363cae0e" providerId="Windows Live" clId="Web-{C4F9FC64-C669-E6E8-DCC1-8BF7C42F7B2C}" dt="2024-12-16T21:05:08.509" v="52"/>
          <ac:spMkLst>
            <pc:docMk/>
            <pc:sldMk cId="50532072" sldId="259"/>
            <ac:spMk id="2" creationId="{F2EF3009-8C02-07C4-B8CD-3F33FB487719}"/>
          </ac:spMkLst>
        </pc:spChg>
        <pc:spChg chg="del mod">
          <ac:chgData name="Felix bruh?" userId="99d80d8c363cae0e" providerId="Windows Live" clId="Web-{C4F9FC64-C669-E6E8-DCC1-8BF7C42F7B2C}" dt="2024-12-16T21:04:01.848" v="47"/>
          <ac:spMkLst>
            <pc:docMk/>
            <pc:sldMk cId="50532072" sldId="259"/>
            <ac:spMk id="3" creationId="{DF6E520D-7C4A-A0B4-C20C-F7598B14532A}"/>
          </ac:spMkLst>
        </pc:spChg>
        <pc:spChg chg="add">
          <ac:chgData name="Felix bruh?" userId="99d80d8c363cae0e" providerId="Windows Live" clId="Web-{C4F9FC64-C669-E6E8-DCC1-8BF7C42F7B2C}" dt="2024-12-16T21:05:08.509" v="52"/>
          <ac:spMkLst>
            <pc:docMk/>
            <pc:sldMk cId="50532072" sldId="259"/>
            <ac:spMk id="10" creationId="{EDC573B7-2460-A88D-655D-E0D3A27B82EB}"/>
          </ac:spMkLst>
        </pc:spChg>
        <pc:spChg chg="add">
          <ac:chgData name="Felix bruh?" userId="99d80d8c363cae0e" providerId="Windows Live" clId="Web-{C4F9FC64-C669-E6E8-DCC1-8BF7C42F7B2C}" dt="2024-12-16T21:05:08.509" v="52"/>
          <ac:spMkLst>
            <pc:docMk/>
            <pc:sldMk cId="50532072" sldId="259"/>
            <ac:spMk id="13" creationId="{2E402393-0CD9-4C74-906C-74AC06E1DA5B}"/>
          </ac:spMkLst>
        </pc:spChg>
        <pc:spChg chg="add">
          <ac:chgData name="Felix bruh?" userId="99d80d8c363cae0e" providerId="Windows Live" clId="Web-{C4F9FC64-C669-E6E8-DCC1-8BF7C42F7B2C}" dt="2024-12-16T21:05:08.509" v="52"/>
          <ac:spMkLst>
            <pc:docMk/>
            <pc:sldMk cId="50532072" sldId="259"/>
            <ac:spMk id="15" creationId="{DCE794C1-5450-4480-89A0-364CCC23D11E}"/>
          </ac:spMkLst>
        </pc:spChg>
        <pc:spChg chg="add">
          <ac:chgData name="Felix bruh?" userId="99d80d8c363cae0e" providerId="Windows Live" clId="Web-{C4F9FC64-C669-E6E8-DCC1-8BF7C42F7B2C}" dt="2024-12-16T21:05:08.509" v="52"/>
          <ac:spMkLst>
            <pc:docMk/>
            <pc:sldMk cId="50532072" sldId="259"/>
            <ac:spMk id="17" creationId="{5CE20023-97D9-40AB-89A1-DEAB9AC2FFD4}"/>
          </ac:spMkLst>
        </pc:spChg>
        <pc:picChg chg="add mod ord">
          <ac:chgData name="Felix bruh?" userId="99d80d8c363cae0e" providerId="Windows Live" clId="Web-{C4F9FC64-C669-E6E8-DCC1-8BF7C42F7B2C}" dt="2024-12-16T21:05:08.509" v="52"/>
          <ac:picMkLst>
            <pc:docMk/>
            <pc:sldMk cId="50532072" sldId="259"/>
            <ac:picMk id="4" creationId="{EB5EC35F-4EDB-B1A7-FE64-F93DAEC5DD88}"/>
          </ac:picMkLst>
        </pc:picChg>
        <pc:picChg chg="add mod ord">
          <ac:chgData name="Felix bruh?" userId="99d80d8c363cae0e" providerId="Windows Live" clId="Web-{C4F9FC64-C669-E6E8-DCC1-8BF7C42F7B2C}" dt="2024-12-16T21:05:08.509" v="52"/>
          <ac:picMkLst>
            <pc:docMk/>
            <pc:sldMk cId="50532072" sldId="259"/>
            <ac:picMk id="5" creationId="{6855A7BF-1B54-FC13-4A96-2EEB56AAF861}"/>
          </ac:picMkLst>
        </pc:picChg>
        <pc:picChg chg="add mod">
          <ac:chgData name="Felix bruh?" userId="99d80d8c363cae0e" providerId="Windows Live" clId="Web-{C4F9FC64-C669-E6E8-DCC1-8BF7C42F7B2C}" dt="2024-12-16T21:05:08.509" v="52"/>
          <ac:picMkLst>
            <pc:docMk/>
            <pc:sldMk cId="50532072" sldId="259"/>
            <ac:picMk id="6" creationId="{DFA56C1E-1EAE-49A5-C91D-B7C2B0BCA4C8}"/>
          </ac:picMkLst>
        </pc:picChg>
      </pc:sldChg>
      <pc:sldChg chg="addSp delSp modSp new mod setBg setClrOvrMap">
        <pc:chgData name="Felix bruh?" userId="99d80d8c363cae0e" providerId="Windows Live" clId="Web-{C4F9FC64-C669-E6E8-DCC1-8BF7C42F7B2C}" dt="2024-12-16T21:11:15.253" v="67" actId="20577"/>
        <pc:sldMkLst>
          <pc:docMk/>
          <pc:sldMk cId="3398173525" sldId="260"/>
        </pc:sldMkLst>
        <pc:spChg chg="mod ord">
          <ac:chgData name="Felix bruh?" userId="99d80d8c363cae0e" providerId="Windows Live" clId="Web-{C4F9FC64-C669-E6E8-DCC1-8BF7C42F7B2C}" dt="2024-12-16T21:11:15.253" v="67" actId="20577"/>
          <ac:spMkLst>
            <pc:docMk/>
            <pc:sldMk cId="3398173525" sldId="260"/>
            <ac:spMk id="2" creationId="{91932F0C-D8AD-CC15-B105-9A3DD6492058}"/>
          </ac:spMkLst>
        </pc:spChg>
        <pc:spChg chg="del">
          <ac:chgData name="Felix bruh?" userId="99d80d8c363cae0e" providerId="Windows Live" clId="Web-{C4F9FC64-C669-E6E8-DCC1-8BF7C42F7B2C}" dt="2024-12-16T21:07:13.471" v="58"/>
          <ac:spMkLst>
            <pc:docMk/>
            <pc:sldMk cId="3398173525" sldId="260"/>
            <ac:spMk id="3" creationId="{5491D7C6-A082-777F-017A-7CCB4BDB09D9}"/>
          </ac:spMkLst>
        </pc:spChg>
        <pc:spChg chg="add">
          <ac:chgData name="Felix bruh?" userId="99d80d8c363cae0e" providerId="Windows Live" clId="Web-{C4F9FC64-C669-E6E8-DCC1-8BF7C42F7B2C}" dt="2024-12-16T21:09:37.293" v="62"/>
          <ac:spMkLst>
            <pc:docMk/>
            <pc:sldMk cId="3398173525" sldId="260"/>
            <ac:spMk id="10" creationId="{0C4B75E0-D06F-5512-94B9-571B717CC52E}"/>
          </ac:spMkLst>
        </pc:spChg>
        <pc:spChg chg="add">
          <ac:chgData name="Felix bruh?" userId="99d80d8c363cae0e" providerId="Windows Live" clId="Web-{C4F9FC64-C669-E6E8-DCC1-8BF7C42F7B2C}" dt="2024-12-16T21:09:37.293" v="62"/>
          <ac:spMkLst>
            <pc:docMk/>
            <pc:sldMk cId="3398173525" sldId="260"/>
            <ac:spMk id="13" creationId="{2E402393-0CD9-4C74-906C-74AC06E1DA5B}"/>
          </ac:spMkLst>
        </pc:spChg>
        <pc:spChg chg="add">
          <ac:chgData name="Felix bruh?" userId="99d80d8c363cae0e" providerId="Windows Live" clId="Web-{C4F9FC64-C669-E6E8-DCC1-8BF7C42F7B2C}" dt="2024-12-16T21:09:37.293" v="62"/>
          <ac:spMkLst>
            <pc:docMk/>
            <pc:sldMk cId="3398173525" sldId="260"/>
            <ac:spMk id="15" creationId="{DCE794C1-5450-4480-89A0-364CCC23D11E}"/>
          </ac:spMkLst>
        </pc:spChg>
        <pc:spChg chg="add">
          <ac:chgData name="Felix bruh?" userId="99d80d8c363cae0e" providerId="Windows Live" clId="Web-{C4F9FC64-C669-E6E8-DCC1-8BF7C42F7B2C}" dt="2024-12-16T21:09:37.293" v="62"/>
          <ac:spMkLst>
            <pc:docMk/>
            <pc:sldMk cId="3398173525" sldId="260"/>
            <ac:spMk id="17" creationId="{5CE20023-97D9-40AB-89A1-DEAB9AC2FFD4}"/>
          </ac:spMkLst>
        </pc:spChg>
        <pc:picChg chg="add mod ord">
          <ac:chgData name="Felix bruh?" userId="99d80d8c363cae0e" providerId="Windows Live" clId="Web-{C4F9FC64-C669-E6E8-DCC1-8BF7C42F7B2C}" dt="2024-12-16T21:09:37.293" v="62"/>
          <ac:picMkLst>
            <pc:docMk/>
            <pc:sldMk cId="3398173525" sldId="260"/>
            <ac:picMk id="4" creationId="{12F1EC37-8E25-41C5-2674-74812DBBB03B}"/>
          </ac:picMkLst>
        </pc:picChg>
        <pc:picChg chg="add mod">
          <ac:chgData name="Felix bruh?" userId="99d80d8c363cae0e" providerId="Windows Live" clId="Web-{C4F9FC64-C669-E6E8-DCC1-8BF7C42F7B2C}" dt="2024-12-16T21:09:37.293" v="62"/>
          <ac:picMkLst>
            <pc:docMk/>
            <pc:sldMk cId="3398173525" sldId="260"/>
            <ac:picMk id="5" creationId="{E4DABDB2-C096-5023-F99B-BB791DB5FAD6}"/>
          </ac:picMkLst>
        </pc:picChg>
        <pc:picChg chg="add mod">
          <ac:chgData name="Felix bruh?" userId="99d80d8c363cae0e" providerId="Windows Live" clId="Web-{C4F9FC64-C669-E6E8-DCC1-8BF7C42F7B2C}" dt="2024-12-16T21:09:37.293" v="62"/>
          <ac:picMkLst>
            <pc:docMk/>
            <pc:sldMk cId="3398173525" sldId="260"/>
            <ac:picMk id="6" creationId="{31CDC9DE-2BCD-AD32-7FBB-1C8FCD3D95D3}"/>
          </ac:picMkLst>
        </pc:picChg>
      </pc:sldChg>
      <pc:sldChg chg="addSp delSp modSp new mod setBg setClrOvrMap">
        <pc:chgData name="Felix bruh?" userId="99d80d8c363cae0e" providerId="Windows Live" clId="Web-{C4F9FC64-C669-E6E8-DCC1-8BF7C42F7B2C}" dt="2024-12-16T21:13:01.932" v="78"/>
        <pc:sldMkLst>
          <pc:docMk/>
          <pc:sldMk cId="1650208940" sldId="261"/>
        </pc:sldMkLst>
        <pc:spChg chg="mod">
          <ac:chgData name="Felix bruh?" userId="99d80d8c363cae0e" providerId="Windows Live" clId="Web-{C4F9FC64-C669-E6E8-DCC1-8BF7C42F7B2C}" dt="2024-12-16T21:13:01.932" v="78"/>
          <ac:spMkLst>
            <pc:docMk/>
            <pc:sldMk cId="1650208940" sldId="261"/>
            <ac:spMk id="2" creationId="{E156A51B-099F-7A4F-04E9-4C9E4A79D49A}"/>
          </ac:spMkLst>
        </pc:spChg>
        <pc:spChg chg="del">
          <ac:chgData name="Felix bruh?" userId="99d80d8c363cae0e" providerId="Windows Live" clId="Web-{C4F9FC64-C669-E6E8-DCC1-8BF7C42F7B2C}" dt="2024-12-16T21:12:00.443" v="71"/>
          <ac:spMkLst>
            <pc:docMk/>
            <pc:sldMk cId="1650208940" sldId="261"/>
            <ac:spMk id="3" creationId="{7231EB1C-A547-D98C-82BB-047C4703616F}"/>
          </ac:spMkLst>
        </pc:spChg>
        <pc:spChg chg="add del">
          <ac:chgData name="Felix bruh?" userId="99d80d8c363cae0e" providerId="Windows Live" clId="Web-{C4F9FC64-C669-E6E8-DCC1-8BF7C42F7B2C}" dt="2024-12-16T21:13:01.900" v="77"/>
          <ac:spMkLst>
            <pc:docMk/>
            <pc:sldMk cId="1650208940" sldId="261"/>
            <ac:spMk id="10" creationId="{E623D94A-466E-4D2A-6F02-72D94E020322}"/>
          </ac:spMkLst>
        </pc:spChg>
        <pc:spChg chg="add del">
          <ac:chgData name="Felix bruh?" userId="99d80d8c363cae0e" providerId="Windows Live" clId="Web-{C4F9FC64-C669-E6E8-DCC1-8BF7C42F7B2C}" dt="2024-12-16T21:13:01.900" v="77"/>
          <ac:spMkLst>
            <pc:docMk/>
            <pc:sldMk cId="1650208940" sldId="261"/>
            <ac:spMk id="13" creationId="{7C615D28-8D37-47CB-9D5B-9ACFDA308974}"/>
          </ac:spMkLst>
        </pc:spChg>
        <pc:spChg chg="add del">
          <ac:chgData name="Felix bruh?" userId="99d80d8c363cae0e" providerId="Windows Live" clId="Web-{C4F9FC64-C669-E6E8-DCC1-8BF7C42F7B2C}" dt="2024-12-16T21:13:01.900" v="77"/>
          <ac:spMkLst>
            <pc:docMk/>
            <pc:sldMk cId="1650208940" sldId="261"/>
            <ac:spMk id="15" creationId="{41FDC264-1201-436C-919B-101837D60759}"/>
          </ac:spMkLst>
        </pc:spChg>
        <pc:spChg chg="add del">
          <ac:chgData name="Felix bruh?" userId="99d80d8c363cae0e" providerId="Windows Live" clId="Web-{C4F9FC64-C669-E6E8-DCC1-8BF7C42F7B2C}" dt="2024-12-16T21:13:01.900" v="77"/>
          <ac:spMkLst>
            <pc:docMk/>
            <pc:sldMk cId="1650208940" sldId="261"/>
            <ac:spMk id="17" creationId="{D6B215F4-747D-4CC6-A400-179A94AB89D8}"/>
          </ac:spMkLst>
        </pc:spChg>
        <pc:spChg chg="add del">
          <ac:chgData name="Felix bruh?" userId="99d80d8c363cae0e" providerId="Windows Live" clId="Web-{C4F9FC64-C669-E6E8-DCC1-8BF7C42F7B2C}" dt="2024-12-16T21:13:01.900" v="77"/>
          <ac:spMkLst>
            <pc:docMk/>
            <pc:sldMk cId="1650208940" sldId="261"/>
            <ac:spMk id="19" creationId="{C336FE1A-0BAD-4B17-A0E2-47F328026E05}"/>
          </ac:spMkLst>
        </pc:spChg>
        <pc:spChg chg="add del">
          <ac:chgData name="Felix bruh?" userId="99d80d8c363cae0e" providerId="Windows Live" clId="Web-{C4F9FC64-C669-E6E8-DCC1-8BF7C42F7B2C}" dt="2024-12-16T21:13:01.900" v="77"/>
          <ac:spMkLst>
            <pc:docMk/>
            <pc:sldMk cId="1650208940" sldId="261"/>
            <ac:spMk id="21" creationId="{9563FBA8-D302-415D-ACB8-C0406838DE35}"/>
          </ac:spMkLst>
        </pc:spChg>
        <pc:spChg chg="add del">
          <ac:chgData name="Felix bruh?" userId="99d80d8c363cae0e" providerId="Windows Live" clId="Web-{C4F9FC64-C669-E6E8-DCC1-8BF7C42F7B2C}" dt="2024-12-16T21:13:01.900" v="77"/>
          <ac:spMkLst>
            <pc:docMk/>
            <pc:sldMk cId="1650208940" sldId="261"/>
            <ac:spMk id="23" creationId="{94AF41C3-8948-4210-91C5-1285DC5E98C1}"/>
          </ac:spMkLst>
        </pc:spChg>
        <pc:spChg chg="add del">
          <ac:chgData name="Felix bruh?" userId="99d80d8c363cae0e" providerId="Windows Live" clId="Web-{C4F9FC64-C669-E6E8-DCC1-8BF7C42F7B2C}" dt="2024-12-16T21:13:01.900" v="77"/>
          <ac:spMkLst>
            <pc:docMk/>
            <pc:sldMk cId="1650208940" sldId="261"/>
            <ac:spMk id="25" creationId="{5D3DD866-9865-42E4-989A-17A2755F2266}"/>
          </ac:spMkLst>
        </pc:spChg>
        <pc:spChg chg="add del">
          <ac:chgData name="Felix bruh?" userId="99d80d8c363cae0e" providerId="Windows Live" clId="Web-{C4F9FC64-C669-E6E8-DCC1-8BF7C42F7B2C}" dt="2024-12-16T21:13:01.900" v="77"/>
          <ac:spMkLst>
            <pc:docMk/>
            <pc:sldMk cId="1650208940" sldId="261"/>
            <ac:spMk id="27" creationId="{9E2E6A6E-803E-4838-AD5C-113793CC2067}"/>
          </ac:spMkLst>
        </pc:spChg>
        <pc:spChg chg="add">
          <ac:chgData name="Felix bruh?" userId="99d80d8c363cae0e" providerId="Windows Live" clId="Web-{C4F9FC64-C669-E6E8-DCC1-8BF7C42F7B2C}" dt="2024-12-16T21:13:01.932" v="78"/>
          <ac:spMkLst>
            <pc:docMk/>
            <pc:sldMk cId="1650208940" sldId="261"/>
            <ac:spMk id="29" creationId="{7C615D28-8D37-47CB-9D5B-9ACFDA308974}"/>
          </ac:spMkLst>
        </pc:spChg>
        <pc:spChg chg="add">
          <ac:chgData name="Felix bruh?" userId="99d80d8c363cae0e" providerId="Windows Live" clId="Web-{C4F9FC64-C669-E6E8-DCC1-8BF7C42F7B2C}" dt="2024-12-16T21:13:01.932" v="78"/>
          <ac:spMkLst>
            <pc:docMk/>
            <pc:sldMk cId="1650208940" sldId="261"/>
            <ac:spMk id="30" creationId="{40CC236A-4EF2-D40F-93F4-2E26D55078AB}"/>
          </ac:spMkLst>
        </pc:spChg>
        <pc:spChg chg="add">
          <ac:chgData name="Felix bruh?" userId="99d80d8c363cae0e" providerId="Windows Live" clId="Web-{C4F9FC64-C669-E6E8-DCC1-8BF7C42F7B2C}" dt="2024-12-16T21:13:01.932" v="78"/>
          <ac:spMkLst>
            <pc:docMk/>
            <pc:sldMk cId="1650208940" sldId="261"/>
            <ac:spMk id="31" creationId="{009A1112-239E-4149-B803-9EC081E375D6}"/>
          </ac:spMkLst>
        </pc:spChg>
        <pc:spChg chg="add">
          <ac:chgData name="Felix bruh?" userId="99d80d8c363cae0e" providerId="Windows Live" clId="Web-{C4F9FC64-C669-E6E8-DCC1-8BF7C42F7B2C}" dt="2024-12-16T21:13:01.932" v="78"/>
          <ac:spMkLst>
            <pc:docMk/>
            <pc:sldMk cId="1650208940" sldId="261"/>
            <ac:spMk id="32" creationId="{0CE326BE-F0B1-46A2-AD11-ECDEEFB38CD7}"/>
          </ac:spMkLst>
        </pc:spChg>
        <pc:spChg chg="add">
          <ac:chgData name="Felix bruh?" userId="99d80d8c363cae0e" providerId="Windows Live" clId="Web-{C4F9FC64-C669-E6E8-DCC1-8BF7C42F7B2C}" dt="2024-12-16T21:13:01.932" v="78"/>
          <ac:spMkLst>
            <pc:docMk/>
            <pc:sldMk cId="1650208940" sldId="261"/>
            <ac:spMk id="33" creationId="{6F4E094D-2FC9-46CE-8205-CFF6D52B1327}"/>
          </ac:spMkLst>
        </pc:spChg>
        <pc:picChg chg="add mod ord">
          <ac:chgData name="Felix bruh?" userId="99d80d8c363cae0e" providerId="Windows Live" clId="Web-{C4F9FC64-C669-E6E8-DCC1-8BF7C42F7B2C}" dt="2024-12-16T21:13:01.932" v="78"/>
          <ac:picMkLst>
            <pc:docMk/>
            <pc:sldMk cId="1650208940" sldId="261"/>
            <ac:picMk id="4" creationId="{EC7C1167-9A13-11E5-7B42-90EC2373C891}"/>
          </ac:picMkLst>
        </pc:picChg>
        <pc:picChg chg="add mod">
          <ac:chgData name="Felix bruh?" userId="99d80d8c363cae0e" providerId="Windows Live" clId="Web-{C4F9FC64-C669-E6E8-DCC1-8BF7C42F7B2C}" dt="2024-12-16T21:13:01.932" v="78"/>
          <ac:picMkLst>
            <pc:docMk/>
            <pc:sldMk cId="1650208940" sldId="261"/>
            <ac:picMk id="5" creationId="{EEF9B0CB-0351-5509-2107-7F38708E2CE1}"/>
          </ac:picMkLst>
        </pc:picChg>
        <pc:picChg chg="add mod">
          <ac:chgData name="Felix bruh?" userId="99d80d8c363cae0e" providerId="Windows Live" clId="Web-{C4F9FC64-C669-E6E8-DCC1-8BF7C42F7B2C}" dt="2024-12-16T21:13:01.932" v="78"/>
          <ac:picMkLst>
            <pc:docMk/>
            <pc:sldMk cId="1650208940" sldId="261"/>
            <ac:picMk id="6" creationId="{2A184B01-6148-DF2F-5E55-773A22EED0FF}"/>
          </ac:picMkLst>
        </pc:picChg>
      </pc:sldChg>
      <pc:sldChg chg="addSp delSp modSp new mod setBg setClrOvrMap">
        <pc:chgData name="Felix bruh?" userId="99d80d8c363cae0e" providerId="Windows Live" clId="Web-{C4F9FC64-C669-E6E8-DCC1-8BF7C42F7B2C}" dt="2024-12-16T21:39:39.868" v="152"/>
        <pc:sldMkLst>
          <pc:docMk/>
          <pc:sldMk cId="2660562274" sldId="262"/>
        </pc:sldMkLst>
        <pc:spChg chg="mod">
          <ac:chgData name="Felix bruh?" userId="99d80d8c363cae0e" providerId="Windows Live" clId="Web-{C4F9FC64-C669-E6E8-DCC1-8BF7C42F7B2C}" dt="2024-12-16T21:39:39.868" v="152"/>
          <ac:spMkLst>
            <pc:docMk/>
            <pc:sldMk cId="2660562274" sldId="262"/>
            <ac:spMk id="2" creationId="{82CA92CA-EFAB-1C70-8A2D-1B7B297FD29B}"/>
          </ac:spMkLst>
        </pc:spChg>
        <pc:spChg chg="del">
          <ac:chgData name="Felix bruh?" userId="99d80d8c363cae0e" providerId="Windows Live" clId="Web-{C4F9FC64-C669-E6E8-DCC1-8BF7C42F7B2C}" dt="2024-12-16T21:14:48.705" v="82"/>
          <ac:spMkLst>
            <pc:docMk/>
            <pc:sldMk cId="2660562274" sldId="262"/>
            <ac:spMk id="3" creationId="{D9ED0265-B53A-FAF1-A52C-C099B88B1D73}"/>
          </ac:spMkLst>
        </pc:spChg>
        <pc:spChg chg="add del mod">
          <ac:chgData name="Felix bruh?" userId="99d80d8c363cae0e" providerId="Windows Live" clId="Web-{C4F9FC64-C669-E6E8-DCC1-8BF7C42F7B2C}" dt="2024-12-16T21:39:12.663" v="148"/>
          <ac:spMkLst>
            <pc:docMk/>
            <pc:sldMk cId="2660562274" sldId="262"/>
            <ac:spMk id="10" creationId="{7B64FB9B-FE61-1EA0-3705-EA1973855689}"/>
          </ac:spMkLst>
        </pc:spChg>
        <pc:spChg chg="add del">
          <ac:chgData name="Felix bruh?" userId="99d80d8c363cae0e" providerId="Windows Live" clId="Web-{C4F9FC64-C669-E6E8-DCC1-8BF7C42F7B2C}" dt="2024-12-16T21:18:14.750" v="104"/>
          <ac:spMkLst>
            <pc:docMk/>
            <pc:sldMk cId="2660562274" sldId="262"/>
            <ac:spMk id="13" creationId="{7C615D28-8D37-47CB-9D5B-9ACFDA308974}"/>
          </ac:spMkLst>
        </pc:spChg>
        <pc:spChg chg="add del">
          <ac:chgData name="Felix bruh?" userId="99d80d8c363cae0e" providerId="Windows Live" clId="Web-{C4F9FC64-C669-E6E8-DCC1-8BF7C42F7B2C}" dt="2024-12-16T21:18:18.484" v="105"/>
          <ac:spMkLst>
            <pc:docMk/>
            <pc:sldMk cId="2660562274" sldId="262"/>
            <ac:spMk id="15" creationId="{A972F721-1C6F-4EF9-A56F-75227F89A0A1}"/>
          </ac:spMkLst>
        </pc:spChg>
        <pc:spChg chg="add del">
          <ac:chgData name="Felix bruh?" userId="99d80d8c363cae0e" providerId="Windows Live" clId="Web-{C4F9FC64-C669-E6E8-DCC1-8BF7C42F7B2C}" dt="2024-12-16T21:18:18.484" v="105"/>
          <ac:spMkLst>
            <pc:docMk/>
            <pc:sldMk cId="2660562274" sldId="262"/>
            <ac:spMk id="17" creationId="{77C3F4C2-3657-4061-8688-BA19E8B45067}"/>
          </ac:spMkLst>
        </pc:spChg>
        <pc:spChg chg="add del">
          <ac:chgData name="Felix bruh?" userId="99d80d8c363cae0e" providerId="Windows Live" clId="Web-{C4F9FC64-C669-E6E8-DCC1-8BF7C42F7B2C}" dt="2024-12-16T21:18:18.484" v="105"/>
          <ac:spMkLst>
            <pc:docMk/>
            <pc:sldMk cId="2660562274" sldId="262"/>
            <ac:spMk id="19" creationId="{F742B61C-AEB2-4BBC-8101-1D374ADD6FE3}"/>
          </ac:spMkLst>
        </pc:spChg>
        <pc:spChg chg="add del">
          <ac:chgData name="Felix bruh?" userId="99d80d8c363cae0e" providerId="Windows Live" clId="Web-{C4F9FC64-C669-E6E8-DCC1-8BF7C42F7B2C}" dt="2024-12-16T21:18:18.484" v="105"/>
          <ac:spMkLst>
            <pc:docMk/>
            <pc:sldMk cId="2660562274" sldId="262"/>
            <ac:spMk id="21" creationId="{EADB851D-BD3C-4632-AD82-D2D2EEFBA241}"/>
          </ac:spMkLst>
        </pc:spChg>
        <pc:spChg chg="add del">
          <ac:chgData name="Felix bruh?" userId="99d80d8c363cae0e" providerId="Windows Live" clId="Web-{C4F9FC64-C669-E6E8-DCC1-8BF7C42F7B2C}" dt="2024-12-16T21:39:39.868" v="152"/>
          <ac:spMkLst>
            <pc:docMk/>
            <pc:sldMk cId="2660562274" sldId="262"/>
            <ac:spMk id="23" creationId="{7C615D28-8D37-47CB-9D5B-9ACFDA308974}"/>
          </ac:spMkLst>
        </pc:spChg>
        <pc:spChg chg="add del">
          <ac:chgData name="Felix bruh?" userId="99d80d8c363cae0e" providerId="Windows Live" clId="Web-{C4F9FC64-C669-E6E8-DCC1-8BF7C42F7B2C}" dt="2024-12-16T21:39:39.868" v="152"/>
          <ac:spMkLst>
            <pc:docMk/>
            <pc:sldMk cId="2660562274" sldId="262"/>
            <ac:spMk id="24" creationId="{009A1112-239E-4149-B803-9EC081E375D6}"/>
          </ac:spMkLst>
        </pc:spChg>
        <pc:spChg chg="add del">
          <ac:chgData name="Felix bruh?" userId="99d80d8c363cae0e" providerId="Windows Live" clId="Web-{C4F9FC64-C669-E6E8-DCC1-8BF7C42F7B2C}" dt="2024-12-16T21:39:39.868" v="152"/>
          <ac:spMkLst>
            <pc:docMk/>
            <pc:sldMk cId="2660562274" sldId="262"/>
            <ac:spMk id="25" creationId="{0CE326BE-F0B1-46A2-AD11-ECDEEFB38CD7}"/>
          </ac:spMkLst>
        </pc:spChg>
        <pc:spChg chg="add del">
          <ac:chgData name="Felix bruh?" userId="99d80d8c363cae0e" providerId="Windows Live" clId="Web-{C4F9FC64-C669-E6E8-DCC1-8BF7C42F7B2C}" dt="2024-12-16T21:18:14.750" v="104"/>
          <ac:spMkLst>
            <pc:docMk/>
            <pc:sldMk cId="2660562274" sldId="262"/>
            <ac:spMk id="26" creationId="{7C615D28-8D37-47CB-9D5B-9ACFDA308974}"/>
          </ac:spMkLst>
        </pc:spChg>
        <pc:spChg chg="add del">
          <ac:chgData name="Felix bruh?" userId="99d80d8c363cae0e" providerId="Windows Live" clId="Web-{C4F9FC64-C669-E6E8-DCC1-8BF7C42F7B2C}" dt="2024-12-16T21:39:39.868" v="152"/>
          <ac:spMkLst>
            <pc:docMk/>
            <pc:sldMk cId="2660562274" sldId="262"/>
            <ac:spMk id="27" creationId="{6F4E094D-2FC9-46CE-8205-CFF6D52B1327}"/>
          </ac:spMkLst>
        </pc:spChg>
        <pc:spChg chg="add del">
          <ac:chgData name="Felix bruh?" userId="99d80d8c363cae0e" providerId="Windows Live" clId="Web-{C4F9FC64-C669-E6E8-DCC1-8BF7C42F7B2C}" dt="2024-12-16T21:18:14.750" v="104"/>
          <ac:spMkLst>
            <pc:docMk/>
            <pc:sldMk cId="2660562274" sldId="262"/>
            <ac:spMk id="28" creationId="{009A1112-239E-4149-B803-9EC081E375D6}"/>
          </ac:spMkLst>
        </pc:spChg>
        <pc:spChg chg="add del">
          <ac:chgData name="Felix bruh?" userId="99d80d8c363cae0e" providerId="Windows Live" clId="Web-{C4F9FC64-C669-E6E8-DCC1-8BF7C42F7B2C}" dt="2024-12-16T21:18:14.750" v="104"/>
          <ac:spMkLst>
            <pc:docMk/>
            <pc:sldMk cId="2660562274" sldId="262"/>
            <ac:spMk id="30" creationId="{0CE326BE-F0B1-46A2-AD11-ECDEEFB38CD7}"/>
          </ac:spMkLst>
        </pc:spChg>
        <pc:spChg chg="add">
          <ac:chgData name="Felix bruh?" userId="99d80d8c363cae0e" providerId="Windows Live" clId="Web-{C4F9FC64-C669-E6E8-DCC1-8BF7C42F7B2C}" dt="2024-12-16T21:39:39.868" v="152"/>
          <ac:spMkLst>
            <pc:docMk/>
            <pc:sldMk cId="2660562274" sldId="262"/>
            <ac:spMk id="31" creationId="{39DED836-2BCD-383A-3043-1D6A82F6FEFF}"/>
          </ac:spMkLst>
        </pc:spChg>
        <pc:spChg chg="add del">
          <ac:chgData name="Felix bruh?" userId="99d80d8c363cae0e" providerId="Windows Live" clId="Web-{C4F9FC64-C669-E6E8-DCC1-8BF7C42F7B2C}" dt="2024-12-16T21:18:14.750" v="104"/>
          <ac:spMkLst>
            <pc:docMk/>
            <pc:sldMk cId="2660562274" sldId="262"/>
            <ac:spMk id="32" creationId="{6F4E094D-2FC9-46CE-8205-CFF6D52B1327}"/>
          </ac:spMkLst>
        </pc:spChg>
        <pc:spChg chg="add">
          <ac:chgData name="Felix bruh?" userId="99d80d8c363cae0e" providerId="Windows Live" clId="Web-{C4F9FC64-C669-E6E8-DCC1-8BF7C42F7B2C}" dt="2024-12-16T21:39:39.868" v="152"/>
          <ac:spMkLst>
            <pc:docMk/>
            <pc:sldMk cId="2660562274" sldId="262"/>
            <ac:spMk id="34" creationId="{7C615D28-8D37-47CB-9D5B-9ACFDA308974}"/>
          </ac:spMkLst>
        </pc:spChg>
        <pc:spChg chg="add">
          <ac:chgData name="Felix bruh?" userId="99d80d8c363cae0e" providerId="Windows Live" clId="Web-{C4F9FC64-C669-E6E8-DCC1-8BF7C42F7B2C}" dt="2024-12-16T21:39:39.868" v="152"/>
          <ac:spMkLst>
            <pc:docMk/>
            <pc:sldMk cId="2660562274" sldId="262"/>
            <ac:spMk id="36" creationId="{2ECC44DA-6522-428F-B35C-9C517A3F799A}"/>
          </ac:spMkLst>
        </pc:spChg>
        <pc:spChg chg="add">
          <ac:chgData name="Felix bruh?" userId="99d80d8c363cae0e" providerId="Windows Live" clId="Web-{C4F9FC64-C669-E6E8-DCC1-8BF7C42F7B2C}" dt="2024-12-16T21:39:39.868" v="152"/>
          <ac:spMkLst>
            <pc:docMk/>
            <pc:sldMk cId="2660562274" sldId="262"/>
            <ac:spMk id="38" creationId="{304BD3B5-98FC-4F3B-BD5D-C4BF6D4ED9DE}"/>
          </ac:spMkLst>
        </pc:spChg>
        <pc:spChg chg="add">
          <ac:chgData name="Felix bruh?" userId="99d80d8c363cae0e" providerId="Windows Live" clId="Web-{C4F9FC64-C669-E6E8-DCC1-8BF7C42F7B2C}" dt="2024-12-16T21:39:39.868" v="152"/>
          <ac:spMkLst>
            <pc:docMk/>
            <pc:sldMk cId="2660562274" sldId="262"/>
            <ac:spMk id="40" creationId="{D4A771CB-7B6C-4FDA-8C82-C18E4744B2A3}"/>
          </ac:spMkLst>
        </pc:spChg>
        <pc:picChg chg="add mod ord">
          <ac:chgData name="Felix bruh?" userId="99d80d8c363cae0e" providerId="Windows Live" clId="Web-{C4F9FC64-C669-E6E8-DCC1-8BF7C42F7B2C}" dt="2024-12-16T21:17:28.981" v="93"/>
          <ac:picMkLst>
            <pc:docMk/>
            <pc:sldMk cId="2660562274" sldId="262"/>
            <ac:picMk id="4" creationId="{13E1E707-7FD9-2D0B-6DC1-8C0E4E3B3393}"/>
          </ac:picMkLst>
        </pc:picChg>
        <pc:picChg chg="add mod">
          <ac:chgData name="Felix bruh?" userId="99d80d8c363cae0e" providerId="Windows Live" clId="Web-{C4F9FC64-C669-E6E8-DCC1-8BF7C42F7B2C}" dt="2024-12-16T21:18:22.547" v="106" actId="1076"/>
          <ac:picMkLst>
            <pc:docMk/>
            <pc:sldMk cId="2660562274" sldId="262"/>
            <ac:picMk id="5" creationId="{EA664500-FB44-E588-39E4-E9F8D3EFEFA7}"/>
          </ac:picMkLst>
        </pc:picChg>
        <pc:picChg chg="add mod">
          <ac:chgData name="Felix bruh?" userId="99d80d8c363cae0e" providerId="Windows Live" clId="Web-{C4F9FC64-C669-E6E8-DCC1-8BF7C42F7B2C}" dt="2024-12-16T21:17:28.981" v="93"/>
          <ac:picMkLst>
            <pc:docMk/>
            <pc:sldMk cId="2660562274" sldId="262"/>
            <ac:picMk id="6" creationId="{61F81426-B6B8-04CE-5BD8-F810C43F4FA5}"/>
          </ac:picMkLst>
        </pc:picChg>
        <pc:picChg chg="add mod ord">
          <ac:chgData name="Felix bruh?" userId="99d80d8c363cae0e" providerId="Windows Live" clId="Web-{C4F9FC64-C669-E6E8-DCC1-8BF7C42F7B2C}" dt="2024-12-16T21:39:31.617" v="151" actId="1076"/>
          <ac:picMkLst>
            <pc:docMk/>
            <pc:sldMk cId="2660562274" sldId="262"/>
            <ac:picMk id="7" creationId="{90CEBBB7-CE77-5A2A-079A-3EC816A0BE62}"/>
          </ac:picMkLst>
        </pc:picChg>
      </pc:sldChg>
      <pc:sldChg chg="addSp delSp modSp new mod setBg setClrOvrMap">
        <pc:chgData name="Felix bruh?" userId="99d80d8c363cae0e" providerId="Windows Live" clId="Web-{C4F9FC64-C669-E6E8-DCC1-8BF7C42F7B2C}" dt="2024-12-16T21:20:42.557" v="119"/>
        <pc:sldMkLst>
          <pc:docMk/>
          <pc:sldMk cId="2557793004" sldId="263"/>
        </pc:sldMkLst>
        <pc:spChg chg="mod">
          <ac:chgData name="Felix bruh?" userId="99d80d8c363cae0e" providerId="Windows Live" clId="Web-{C4F9FC64-C669-E6E8-DCC1-8BF7C42F7B2C}" dt="2024-12-16T21:20:42.557" v="119"/>
          <ac:spMkLst>
            <pc:docMk/>
            <pc:sldMk cId="2557793004" sldId="263"/>
            <ac:spMk id="2" creationId="{241BE319-177B-D767-5C3F-44A6FBD5676A}"/>
          </ac:spMkLst>
        </pc:spChg>
        <pc:spChg chg="del mod">
          <ac:chgData name="Felix bruh?" userId="99d80d8c363cae0e" providerId="Windows Live" clId="Web-{C4F9FC64-C669-E6E8-DCC1-8BF7C42F7B2C}" dt="2024-12-16T21:19:31.552" v="115"/>
          <ac:spMkLst>
            <pc:docMk/>
            <pc:sldMk cId="2557793004" sldId="263"/>
            <ac:spMk id="3" creationId="{6DA411EC-293A-B380-EEAB-7B46BFA15461}"/>
          </ac:spMkLst>
        </pc:spChg>
        <pc:spChg chg="add">
          <ac:chgData name="Felix bruh?" userId="99d80d8c363cae0e" providerId="Windows Live" clId="Web-{C4F9FC64-C669-E6E8-DCC1-8BF7C42F7B2C}" dt="2024-12-16T21:20:42.557" v="119"/>
          <ac:spMkLst>
            <pc:docMk/>
            <pc:sldMk cId="2557793004" sldId="263"/>
            <ac:spMk id="9" creationId="{FBFAA12C-5BD6-4A64-6CFE-9294EC007B2E}"/>
          </ac:spMkLst>
        </pc:spChg>
        <pc:spChg chg="add">
          <ac:chgData name="Felix bruh?" userId="99d80d8c363cae0e" providerId="Windows Live" clId="Web-{C4F9FC64-C669-E6E8-DCC1-8BF7C42F7B2C}" dt="2024-12-16T21:20:42.557" v="119"/>
          <ac:spMkLst>
            <pc:docMk/>
            <pc:sldMk cId="2557793004" sldId="263"/>
            <ac:spMk id="12" creationId="{5356B7AC-8991-4B6B-92E2-9EBB80DBBCFD}"/>
          </ac:spMkLst>
        </pc:spChg>
        <pc:spChg chg="add">
          <ac:chgData name="Felix bruh?" userId="99d80d8c363cae0e" providerId="Windows Live" clId="Web-{C4F9FC64-C669-E6E8-DCC1-8BF7C42F7B2C}" dt="2024-12-16T21:20:42.557" v="119"/>
          <ac:spMkLst>
            <pc:docMk/>
            <pc:sldMk cId="2557793004" sldId="263"/>
            <ac:spMk id="14" creationId="{A8AFFF25-F4D6-4BBC-841D-3B3014EDBB3A}"/>
          </ac:spMkLst>
        </pc:spChg>
        <pc:picChg chg="add mod ord">
          <ac:chgData name="Felix bruh?" userId="99d80d8c363cae0e" providerId="Windows Live" clId="Web-{C4F9FC64-C669-E6E8-DCC1-8BF7C42F7B2C}" dt="2024-12-16T21:20:42.557" v="119"/>
          <ac:picMkLst>
            <pc:docMk/>
            <pc:sldMk cId="2557793004" sldId="263"/>
            <ac:picMk id="4" creationId="{0A1CF262-4BB3-6D7E-BD20-F236704AB32F}"/>
          </ac:picMkLst>
        </pc:picChg>
        <pc:picChg chg="add mod">
          <ac:chgData name="Felix bruh?" userId="99d80d8c363cae0e" providerId="Windows Live" clId="Web-{C4F9FC64-C669-E6E8-DCC1-8BF7C42F7B2C}" dt="2024-12-16T21:20:42.557" v="119"/>
          <ac:picMkLst>
            <pc:docMk/>
            <pc:sldMk cId="2557793004" sldId="263"/>
            <ac:picMk id="5" creationId="{3FE25DD5-4D03-89D3-25A4-2A936165AA65}"/>
          </ac:picMkLst>
        </pc:picChg>
      </pc:sldChg>
      <pc:sldChg chg="addSp delSp modSp new mod setBg">
        <pc:chgData name="Felix bruh?" userId="99d80d8c363cae0e" providerId="Windows Live" clId="Web-{C4F9FC64-C669-E6E8-DCC1-8BF7C42F7B2C}" dt="2024-12-16T21:23:01.738" v="126"/>
        <pc:sldMkLst>
          <pc:docMk/>
          <pc:sldMk cId="3853218834" sldId="264"/>
        </pc:sldMkLst>
        <pc:spChg chg="mod">
          <ac:chgData name="Felix bruh?" userId="99d80d8c363cae0e" providerId="Windows Live" clId="Web-{C4F9FC64-C669-E6E8-DCC1-8BF7C42F7B2C}" dt="2024-12-16T21:23:01.738" v="126"/>
          <ac:spMkLst>
            <pc:docMk/>
            <pc:sldMk cId="3853218834" sldId="264"/>
            <ac:spMk id="2" creationId="{1CE773CD-920D-C2BF-5B44-6A75145F3E9A}"/>
          </ac:spMkLst>
        </pc:spChg>
        <pc:spChg chg="del">
          <ac:chgData name="Felix bruh?" userId="99d80d8c363cae0e" providerId="Windows Live" clId="Web-{C4F9FC64-C669-E6E8-DCC1-8BF7C42F7B2C}" dt="2024-12-16T21:22:11.563" v="124"/>
          <ac:spMkLst>
            <pc:docMk/>
            <pc:sldMk cId="3853218834" sldId="264"/>
            <ac:spMk id="3" creationId="{CEC78B49-8C05-F253-2262-4FB77467DA1E}"/>
          </ac:spMkLst>
        </pc:spChg>
        <pc:spChg chg="add">
          <ac:chgData name="Felix bruh?" userId="99d80d8c363cae0e" providerId="Windows Live" clId="Web-{C4F9FC64-C669-E6E8-DCC1-8BF7C42F7B2C}" dt="2024-12-16T21:23:01.738" v="126"/>
          <ac:spMkLst>
            <pc:docMk/>
            <pc:sldMk cId="3853218834" sldId="264"/>
            <ac:spMk id="9" creationId="{D7C5D42D-0CB4-C2EC-7982-50F72AEEE064}"/>
          </ac:spMkLst>
        </pc:spChg>
        <pc:spChg chg="add">
          <ac:chgData name="Felix bruh?" userId="99d80d8c363cae0e" providerId="Windows Live" clId="Web-{C4F9FC64-C669-E6E8-DCC1-8BF7C42F7B2C}" dt="2024-12-16T21:23:01.738" v="126"/>
          <ac:spMkLst>
            <pc:docMk/>
            <pc:sldMk cId="3853218834" sldId="264"/>
            <ac:spMk id="12" creationId="{7C615D28-8D37-47CB-9D5B-9ACFDA308974}"/>
          </ac:spMkLst>
        </pc:spChg>
        <pc:spChg chg="add">
          <ac:chgData name="Felix bruh?" userId="99d80d8c363cae0e" providerId="Windows Live" clId="Web-{C4F9FC64-C669-E6E8-DCC1-8BF7C42F7B2C}" dt="2024-12-16T21:23:01.738" v="126"/>
          <ac:spMkLst>
            <pc:docMk/>
            <pc:sldMk cId="3853218834" sldId="264"/>
            <ac:spMk id="14" creationId="{41FDC264-1201-436C-919B-101837D60759}"/>
          </ac:spMkLst>
        </pc:spChg>
        <pc:spChg chg="add">
          <ac:chgData name="Felix bruh?" userId="99d80d8c363cae0e" providerId="Windows Live" clId="Web-{C4F9FC64-C669-E6E8-DCC1-8BF7C42F7B2C}" dt="2024-12-16T21:23:01.738" v="126"/>
          <ac:spMkLst>
            <pc:docMk/>
            <pc:sldMk cId="3853218834" sldId="264"/>
            <ac:spMk id="16" creationId="{D6B215F4-747D-4CC6-A400-179A94AB89D8}"/>
          </ac:spMkLst>
        </pc:spChg>
        <pc:spChg chg="add">
          <ac:chgData name="Felix bruh?" userId="99d80d8c363cae0e" providerId="Windows Live" clId="Web-{C4F9FC64-C669-E6E8-DCC1-8BF7C42F7B2C}" dt="2024-12-16T21:23:01.738" v="126"/>
          <ac:spMkLst>
            <pc:docMk/>
            <pc:sldMk cId="3853218834" sldId="264"/>
            <ac:spMk id="18" creationId="{C336FE1A-0BAD-4B17-A0E2-47F328026E05}"/>
          </ac:spMkLst>
        </pc:spChg>
        <pc:spChg chg="add">
          <ac:chgData name="Felix bruh?" userId="99d80d8c363cae0e" providerId="Windows Live" clId="Web-{C4F9FC64-C669-E6E8-DCC1-8BF7C42F7B2C}" dt="2024-12-16T21:23:01.738" v="126"/>
          <ac:spMkLst>
            <pc:docMk/>
            <pc:sldMk cId="3853218834" sldId="264"/>
            <ac:spMk id="20" creationId="{5D3DD866-9865-42E4-989A-17A2755F2266}"/>
          </ac:spMkLst>
        </pc:spChg>
        <pc:spChg chg="add">
          <ac:chgData name="Felix bruh?" userId="99d80d8c363cae0e" providerId="Windows Live" clId="Web-{C4F9FC64-C669-E6E8-DCC1-8BF7C42F7B2C}" dt="2024-12-16T21:23:01.738" v="126"/>
          <ac:spMkLst>
            <pc:docMk/>
            <pc:sldMk cId="3853218834" sldId="264"/>
            <ac:spMk id="22" creationId="{9E2E6A6E-803E-4838-AD5C-113793CC2067}"/>
          </ac:spMkLst>
        </pc:spChg>
        <pc:picChg chg="add mod ord">
          <ac:chgData name="Felix bruh?" userId="99d80d8c363cae0e" providerId="Windows Live" clId="Web-{C4F9FC64-C669-E6E8-DCC1-8BF7C42F7B2C}" dt="2024-12-16T21:23:01.738" v="126"/>
          <ac:picMkLst>
            <pc:docMk/>
            <pc:sldMk cId="3853218834" sldId="264"/>
            <ac:picMk id="4" creationId="{36269941-325A-F376-86E0-8E894018C187}"/>
          </ac:picMkLst>
        </pc:picChg>
        <pc:picChg chg="add mod">
          <ac:chgData name="Felix bruh?" userId="99d80d8c363cae0e" providerId="Windows Live" clId="Web-{C4F9FC64-C669-E6E8-DCC1-8BF7C42F7B2C}" dt="2024-12-16T21:23:01.738" v="126"/>
          <ac:picMkLst>
            <pc:docMk/>
            <pc:sldMk cId="3853218834" sldId="264"/>
            <ac:picMk id="5" creationId="{B328CA32-F41B-A130-E5BA-308D84425998}"/>
          </ac:picMkLst>
        </pc:picChg>
      </pc:sldChg>
      <pc:sldChg chg="addSp delSp modSp new mod setBg setClrOvrMap">
        <pc:chgData name="Felix bruh?" userId="99d80d8c363cae0e" providerId="Windows Live" clId="Web-{C4F9FC64-C669-E6E8-DCC1-8BF7C42F7B2C}" dt="2024-12-16T21:32:16.478" v="137"/>
        <pc:sldMkLst>
          <pc:docMk/>
          <pc:sldMk cId="838158037" sldId="265"/>
        </pc:sldMkLst>
        <pc:spChg chg="mod">
          <ac:chgData name="Felix bruh?" userId="99d80d8c363cae0e" providerId="Windows Live" clId="Web-{C4F9FC64-C669-E6E8-DCC1-8BF7C42F7B2C}" dt="2024-12-16T21:32:16.478" v="137"/>
          <ac:spMkLst>
            <pc:docMk/>
            <pc:sldMk cId="838158037" sldId="265"/>
            <ac:spMk id="2" creationId="{A1BB5D3E-7964-3C24-D223-6F128652C925}"/>
          </ac:spMkLst>
        </pc:spChg>
        <pc:spChg chg="del">
          <ac:chgData name="Felix bruh?" userId="99d80d8c363cae0e" providerId="Windows Live" clId="Web-{C4F9FC64-C669-E6E8-DCC1-8BF7C42F7B2C}" dt="2024-12-16T21:30:01.126" v="132"/>
          <ac:spMkLst>
            <pc:docMk/>
            <pc:sldMk cId="838158037" sldId="265"/>
            <ac:spMk id="3" creationId="{CC70A8E6-2B44-9311-1BAC-1F38A1043FB8}"/>
          </ac:spMkLst>
        </pc:spChg>
        <pc:spChg chg="add">
          <ac:chgData name="Felix bruh?" userId="99d80d8c363cae0e" providerId="Windows Live" clId="Web-{C4F9FC64-C669-E6E8-DCC1-8BF7C42F7B2C}" dt="2024-12-16T21:32:16.478" v="137"/>
          <ac:spMkLst>
            <pc:docMk/>
            <pc:sldMk cId="838158037" sldId="265"/>
            <ac:spMk id="10" creationId="{A85DA5C5-FA86-8EB5-AD2D-9E17A407430A}"/>
          </ac:spMkLst>
        </pc:spChg>
        <pc:spChg chg="add">
          <ac:chgData name="Felix bruh?" userId="99d80d8c363cae0e" providerId="Windows Live" clId="Web-{C4F9FC64-C669-E6E8-DCC1-8BF7C42F7B2C}" dt="2024-12-16T21:32:16.478" v="137"/>
          <ac:spMkLst>
            <pc:docMk/>
            <pc:sldMk cId="838158037" sldId="265"/>
            <ac:spMk id="13" creationId="{2E402393-0CD9-4C74-906C-74AC06E1DA5B}"/>
          </ac:spMkLst>
        </pc:spChg>
        <pc:spChg chg="add">
          <ac:chgData name="Felix bruh?" userId="99d80d8c363cae0e" providerId="Windows Live" clId="Web-{C4F9FC64-C669-E6E8-DCC1-8BF7C42F7B2C}" dt="2024-12-16T21:32:16.478" v="137"/>
          <ac:spMkLst>
            <pc:docMk/>
            <pc:sldMk cId="838158037" sldId="265"/>
            <ac:spMk id="15" creationId="{DCE794C1-5450-4480-89A0-364CCC23D11E}"/>
          </ac:spMkLst>
        </pc:spChg>
        <pc:spChg chg="add">
          <ac:chgData name="Felix bruh?" userId="99d80d8c363cae0e" providerId="Windows Live" clId="Web-{C4F9FC64-C669-E6E8-DCC1-8BF7C42F7B2C}" dt="2024-12-16T21:32:16.478" v="137"/>
          <ac:spMkLst>
            <pc:docMk/>
            <pc:sldMk cId="838158037" sldId="265"/>
            <ac:spMk id="17" creationId="{5CE20023-97D9-40AB-89A1-DEAB9AC2FFD4}"/>
          </ac:spMkLst>
        </pc:spChg>
        <pc:picChg chg="add mod ord">
          <ac:chgData name="Felix bruh?" userId="99d80d8c363cae0e" providerId="Windows Live" clId="Web-{C4F9FC64-C669-E6E8-DCC1-8BF7C42F7B2C}" dt="2024-12-16T21:32:16.478" v="137"/>
          <ac:picMkLst>
            <pc:docMk/>
            <pc:sldMk cId="838158037" sldId="265"/>
            <ac:picMk id="4" creationId="{54846C13-DE37-EBD2-FFB6-1F06564C1F3B}"/>
          </ac:picMkLst>
        </pc:picChg>
        <pc:picChg chg="add mod">
          <ac:chgData name="Felix bruh?" userId="99d80d8c363cae0e" providerId="Windows Live" clId="Web-{C4F9FC64-C669-E6E8-DCC1-8BF7C42F7B2C}" dt="2024-12-16T21:32:16.478" v="137"/>
          <ac:picMkLst>
            <pc:docMk/>
            <pc:sldMk cId="838158037" sldId="265"/>
            <ac:picMk id="5" creationId="{B4CA191C-4249-BB8F-5FFF-F26601C2C364}"/>
          </ac:picMkLst>
        </pc:picChg>
        <pc:picChg chg="add mod ord">
          <ac:chgData name="Felix bruh?" userId="99d80d8c363cae0e" providerId="Windows Live" clId="Web-{C4F9FC64-C669-E6E8-DCC1-8BF7C42F7B2C}" dt="2024-12-16T21:32:16.478" v="137"/>
          <ac:picMkLst>
            <pc:docMk/>
            <pc:sldMk cId="838158037" sldId="265"/>
            <ac:picMk id="6" creationId="{455ADF1D-4910-6ECC-4477-398C24DA075D}"/>
          </ac:picMkLst>
        </pc:picChg>
      </pc:sldChg>
      <pc:sldChg chg="addSp delSp modSp new mod setBg setClrOvrMap">
        <pc:chgData name="Felix bruh?" userId="99d80d8c363cae0e" providerId="Windows Live" clId="Web-{C4F9FC64-C669-E6E8-DCC1-8BF7C42F7B2C}" dt="2024-12-16T21:39:58.666" v="154"/>
        <pc:sldMkLst>
          <pc:docMk/>
          <pc:sldMk cId="1551595297" sldId="266"/>
        </pc:sldMkLst>
        <pc:spChg chg="mod">
          <ac:chgData name="Felix bruh?" userId="99d80d8c363cae0e" providerId="Windows Live" clId="Web-{C4F9FC64-C669-E6E8-DCC1-8BF7C42F7B2C}" dt="2024-12-16T21:39:58.666" v="154"/>
          <ac:spMkLst>
            <pc:docMk/>
            <pc:sldMk cId="1551595297" sldId="266"/>
            <ac:spMk id="2" creationId="{CD381F85-7897-C50D-2C37-367586ED2EF2}"/>
          </ac:spMkLst>
        </pc:spChg>
        <pc:spChg chg="del">
          <ac:chgData name="Felix bruh?" userId="99d80d8c363cae0e" providerId="Windows Live" clId="Web-{C4F9FC64-C669-E6E8-DCC1-8BF7C42F7B2C}" dt="2024-12-16T21:38:16.253" v="143"/>
          <ac:spMkLst>
            <pc:docMk/>
            <pc:sldMk cId="1551595297" sldId="266"/>
            <ac:spMk id="3" creationId="{504542F5-F239-4F2B-8A6F-B608E0799016}"/>
          </ac:spMkLst>
        </pc:spChg>
        <pc:spChg chg="add">
          <ac:chgData name="Felix bruh?" userId="99d80d8c363cae0e" providerId="Windows Live" clId="Web-{C4F9FC64-C669-E6E8-DCC1-8BF7C42F7B2C}" dt="2024-12-16T21:39:58.666" v="154"/>
          <ac:spMkLst>
            <pc:docMk/>
            <pc:sldMk cId="1551595297" sldId="266"/>
            <ac:spMk id="11" creationId="{1CDE60B7-9E23-C1C3-F5A3-46C4E3509057}"/>
          </ac:spMkLst>
        </pc:spChg>
        <pc:spChg chg="add">
          <ac:chgData name="Felix bruh?" userId="99d80d8c363cae0e" providerId="Windows Live" clId="Web-{C4F9FC64-C669-E6E8-DCC1-8BF7C42F7B2C}" dt="2024-12-16T21:39:58.666" v="154"/>
          <ac:spMkLst>
            <pc:docMk/>
            <pc:sldMk cId="1551595297" sldId="266"/>
            <ac:spMk id="14" creationId="{2E402393-0CD9-4C74-906C-74AC06E1DA5B}"/>
          </ac:spMkLst>
        </pc:spChg>
        <pc:spChg chg="add">
          <ac:chgData name="Felix bruh?" userId="99d80d8c363cae0e" providerId="Windows Live" clId="Web-{C4F9FC64-C669-E6E8-DCC1-8BF7C42F7B2C}" dt="2024-12-16T21:39:58.666" v="154"/>
          <ac:spMkLst>
            <pc:docMk/>
            <pc:sldMk cId="1551595297" sldId="266"/>
            <ac:spMk id="16" creationId="{DCE794C1-5450-4480-89A0-364CCC23D11E}"/>
          </ac:spMkLst>
        </pc:spChg>
        <pc:spChg chg="add">
          <ac:chgData name="Felix bruh?" userId="99d80d8c363cae0e" providerId="Windows Live" clId="Web-{C4F9FC64-C669-E6E8-DCC1-8BF7C42F7B2C}" dt="2024-12-16T21:39:58.666" v="154"/>
          <ac:spMkLst>
            <pc:docMk/>
            <pc:sldMk cId="1551595297" sldId="266"/>
            <ac:spMk id="18" creationId="{5CE20023-97D9-40AB-89A1-DEAB9AC2FFD4}"/>
          </ac:spMkLst>
        </pc:spChg>
        <pc:picChg chg="add mod ord">
          <ac:chgData name="Felix bruh?" userId="99d80d8c363cae0e" providerId="Windows Live" clId="Web-{C4F9FC64-C669-E6E8-DCC1-8BF7C42F7B2C}" dt="2024-12-16T21:39:58.666" v="154"/>
          <ac:picMkLst>
            <pc:docMk/>
            <pc:sldMk cId="1551595297" sldId="266"/>
            <ac:picMk id="4" creationId="{90EF603D-1B31-CE9B-522A-6D23E458F763}"/>
          </ac:picMkLst>
        </pc:picChg>
        <pc:picChg chg="add mod ord">
          <ac:chgData name="Felix bruh?" userId="99d80d8c363cae0e" providerId="Windows Live" clId="Web-{C4F9FC64-C669-E6E8-DCC1-8BF7C42F7B2C}" dt="2024-12-16T21:39:58.666" v="154"/>
          <ac:picMkLst>
            <pc:docMk/>
            <pc:sldMk cId="1551595297" sldId="266"/>
            <ac:picMk id="5" creationId="{69F28820-00B7-46FB-D093-47945C5A7A4D}"/>
          </ac:picMkLst>
        </pc:picChg>
        <pc:picChg chg="add del mod">
          <ac:chgData name="Felix bruh?" userId="99d80d8c363cae0e" providerId="Windows Live" clId="Web-{C4F9FC64-C669-E6E8-DCC1-8BF7C42F7B2C}" dt="2024-12-16T21:38:40.020" v="146"/>
          <ac:picMkLst>
            <pc:docMk/>
            <pc:sldMk cId="1551595297" sldId="266"/>
            <ac:picMk id="6" creationId="{B64BD5A6-88EB-94B8-7A8E-EDB775A407F7}"/>
          </ac:picMkLst>
        </pc:picChg>
        <pc:picChg chg="add mod">
          <ac:chgData name="Felix bruh?" userId="99d80d8c363cae0e" providerId="Windows Live" clId="Web-{C4F9FC64-C669-E6E8-DCC1-8BF7C42F7B2C}" dt="2024-12-16T21:39:58.666" v="154"/>
          <ac:picMkLst>
            <pc:docMk/>
            <pc:sldMk cId="1551595297" sldId="266"/>
            <ac:picMk id="7" creationId="{A89C9B37-3216-90E6-6E93-A3AB82551AF9}"/>
          </ac:picMkLst>
        </pc:picChg>
      </pc:sldChg>
      <pc:sldChg chg="addSp delSp modSp new mod setBg">
        <pc:chgData name="Felix bruh?" userId="99d80d8c363cae0e" providerId="Windows Live" clId="Web-{C4F9FC64-C669-E6E8-DCC1-8BF7C42F7B2C}" dt="2024-12-16T22:00:01.903" v="185" actId="14100"/>
        <pc:sldMkLst>
          <pc:docMk/>
          <pc:sldMk cId="2348788285" sldId="267"/>
        </pc:sldMkLst>
        <pc:spChg chg="mod">
          <ac:chgData name="Felix bruh?" userId="99d80d8c363cae0e" providerId="Windows Live" clId="Web-{C4F9FC64-C669-E6E8-DCC1-8BF7C42F7B2C}" dt="2024-12-16T21:59:56.247" v="184" actId="14100"/>
          <ac:spMkLst>
            <pc:docMk/>
            <pc:sldMk cId="2348788285" sldId="267"/>
            <ac:spMk id="2" creationId="{606A9449-CF93-E5AF-178F-3D2056191A69}"/>
          </ac:spMkLst>
        </pc:spChg>
        <pc:spChg chg="del">
          <ac:chgData name="Felix bruh?" userId="99d80d8c363cae0e" providerId="Windows Live" clId="Web-{C4F9FC64-C669-E6E8-DCC1-8BF7C42F7B2C}" dt="2024-12-16T21:59:31.651" v="176"/>
          <ac:spMkLst>
            <pc:docMk/>
            <pc:sldMk cId="2348788285" sldId="267"/>
            <ac:spMk id="3" creationId="{85E865EA-AE7D-FC1B-2F9D-99D104ABA64C}"/>
          </ac:spMkLst>
        </pc:spChg>
        <pc:spChg chg="add">
          <ac:chgData name="Felix bruh?" userId="99d80d8c363cae0e" providerId="Windows Live" clId="Web-{C4F9FC64-C669-E6E8-DCC1-8BF7C42F7B2C}" dt="2024-12-16T21:59:46.980" v="181"/>
          <ac:spMkLst>
            <pc:docMk/>
            <pc:sldMk cId="2348788285" sldId="267"/>
            <ac:spMk id="8" creationId="{9932E3AE-AF5D-6B4B-1585-E09307F1DCC1}"/>
          </ac:spMkLst>
        </pc:spChg>
        <pc:spChg chg="add">
          <ac:chgData name="Felix bruh?" userId="99d80d8c363cae0e" providerId="Windows Live" clId="Web-{C4F9FC64-C669-E6E8-DCC1-8BF7C42F7B2C}" dt="2024-12-16T21:59:46.980" v="181"/>
          <ac:spMkLst>
            <pc:docMk/>
            <pc:sldMk cId="2348788285" sldId="267"/>
            <ac:spMk id="11" creationId="{5402222E-F041-43A0-81BC-1B3F2EF765E5}"/>
          </ac:spMkLst>
        </pc:spChg>
        <pc:spChg chg="add">
          <ac:chgData name="Felix bruh?" userId="99d80d8c363cae0e" providerId="Windows Live" clId="Web-{C4F9FC64-C669-E6E8-DCC1-8BF7C42F7B2C}" dt="2024-12-16T21:59:46.980" v="181"/>
          <ac:spMkLst>
            <pc:docMk/>
            <pc:sldMk cId="2348788285" sldId="267"/>
            <ac:spMk id="13" creationId="{B80D28A2-8EA4-4EF0-9056-3BDAA7290FDA}"/>
          </ac:spMkLst>
        </pc:spChg>
        <pc:picChg chg="add mod ord">
          <ac:chgData name="Felix bruh?" userId="99d80d8c363cae0e" providerId="Windows Live" clId="Web-{C4F9FC64-C669-E6E8-DCC1-8BF7C42F7B2C}" dt="2024-12-16T22:00:01.903" v="185" actId="14100"/>
          <ac:picMkLst>
            <pc:docMk/>
            <pc:sldMk cId="2348788285" sldId="267"/>
            <ac:picMk id="4" creationId="{AC9239DE-1B49-79B2-06E2-F08C11434B13}"/>
          </ac:picMkLst>
        </pc:picChg>
      </pc:sldChg>
    </pc:docChg>
  </pc:docChgLst>
  <pc:docChgLst>
    <pc:chgData name="Felix bruh?" userId="99d80d8c363cae0e" providerId="Windows Live" clId="Web-{6F6F253E-AF75-A869-4137-985761FD182A}"/>
    <pc:docChg chg="modSld">
      <pc:chgData name="Felix bruh?" userId="99d80d8c363cae0e" providerId="Windows Live" clId="Web-{6F6F253E-AF75-A869-4137-985761FD182A}" dt="2025-03-04T09:36:03.749" v="22" actId="20577"/>
      <pc:docMkLst>
        <pc:docMk/>
      </pc:docMkLst>
      <pc:sldChg chg="modSp">
        <pc:chgData name="Felix bruh?" userId="99d80d8c363cae0e" providerId="Windows Live" clId="Web-{6F6F253E-AF75-A869-4137-985761FD182A}" dt="2025-03-04T09:35:24.373" v="17" actId="1076"/>
        <pc:sldMkLst>
          <pc:docMk/>
          <pc:sldMk cId="1161832666" sldId="256"/>
        </pc:sldMkLst>
        <pc:spChg chg="mod">
          <ac:chgData name="Felix bruh?" userId="99d80d8c363cae0e" providerId="Windows Live" clId="Web-{6F6F253E-AF75-A869-4137-985761FD182A}" dt="2025-03-04T09:35:24.373" v="17" actId="1076"/>
          <ac:spMkLst>
            <pc:docMk/>
            <pc:sldMk cId="1161832666" sldId="256"/>
            <ac:spMk id="2" creationId="{D7AB35C7-A3BF-4698-9202-5A8D9276CDFE}"/>
          </ac:spMkLst>
        </pc:spChg>
      </pc:sldChg>
      <pc:sldChg chg="modSp">
        <pc:chgData name="Felix bruh?" userId="99d80d8c363cae0e" providerId="Windows Live" clId="Web-{6F6F253E-AF75-A869-4137-985761FD182A}" dt="2025-03-04T09:36:03.749" v="22" actId="20577"/>
        <pc:sldMkLst>
          <pc:docMk/>
          <pc:sldMk cId="1684886891" sldId="258"/>
        </pc:sldMkLst>
        <pc:spChg chg="mod">
          <ac:chgData name="Felix bruh?" userId="99d80d8c363cae0e" providerId="Windows Live" clId="Web-{6F6F253E-AF75-A869-4137-985761FD182A}" dt="2025-03-04T09:36:03.749" v="22" actId="20577"/>
          <ac:spMkLst>
            <pc:docMk/>
            <pc:sldMk cId="1684886891" sldId="258"/>
            <ac:spMk id="2" creationId="{63150D76-8964-B8E6-9EBE-0002F626EC5B}"/>
          </ac:spMkLst>
        </pc:spChg>
      </pc:sldChg>
    </pc:docChg>
  </pc:docChgLst>
  <pc:docChgLst>
    <pc:chgData name="Felix bruh?" userId="99d80d8c363cae0e" providerId="LiveId" clId="{01BFCC0C-9010-43FE-907C-2197A5F9D489}"/>
    <pc:docChg chg="modSld">
      <pc:chgData name="Felix bruh?" userId="99d80d8c363cae0e" providerId="LiveId" clId="{01BFCC0C-9010-43FE-907C-2197A5F9D489}" dt="2024-12-16T20:58:04.264" v="0"/>
      <pc:docMkLst>
        <pc:docMk/>
      </pc:docMkLst>
      <pc:sldChg chg="modSp">
        <pc:chgData name="Felix bruh?" userId="99d80d8c363cae0e" providerId="LiveId" clId="{01BFCC0C-9010-43FE-907C-2197A5F9D489}" dt="2024-12-16T20:58:04.264" v="0"/>
        <pc:sldMkLst>
          <pc:docMk/>
          <pc:sldMk cId="1161832666" sldId="256"/>
        </pc:sldMkLst>
        <pc:spChg chg="mod">
          <ac:chgData name="Felix bruh?" userId="99d80d8c363cae0e" providerId="LiveId" clId="{01BFCC0C-9010-43FE-907C-2197A5F9D489}" dt="2024-12-16T20:58:04.264" v="0"/>
          <ac:spMkLst>
            <pc:docMk/>
            <pc:sldMk cId="1161832666" sldId="256"/>
            <ac:spMk id="2" creationId="{D7AB35C7-A3BF-4698-9202-5A8D9276CDFE}"/>
          </ac:spMkLst>
        </pc:spChg>
        <pc:spChg chg="mod">
          <ac:chgData name="Felix bruh?" userId="99d80d8c363cae0e" providerId="LiveId" clId="{01BFCC0C-9010-43FE-907C-2197A5F9D489}" dt="2024-12-16T20:58:04.264" v="0"/>
          <ac:spMkLst>
            <pc:docMk/>
            <pc:sldMk cId="1161832666" sldId="256"/>
            <ac:spMk id="3" creationId="{8BCDEF0F-A7F0-4FF2-8BD7-A0629F563432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46734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3434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1808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2936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6593952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4975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33734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955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7370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84557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5668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E5F6061-89B2-4A9E-960A-E86802CA6F7D}" type="datetimeFigureOut">
              <a:rPr lang="ru-RU" smtClean="0"/>
              <a:t>04.03.2025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10AA2FF-9FCB-4C05-9BF2-71FC7531135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1511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AB35C7-A3BF-4698-9202-5A8D9276C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2619" y="336388"/>
            <a:ext cx="10318418" cy="4394988"/>
          </a:xfrm>
        </p:spPr>
        <p:txBody>
          <a:bodyPr/>
          <a:lstStyle/>
          <a:p>
            <a:br>
              <a:rPr lang="ru-RU" sz="6000" dirty="0">
                <a:solidFill>
                  <a:srgbClr val="000000"/>
                </a:solidFill>
              </a:rPr>
            </a:br>
            <a:r>
              <a:rPr lang="ru-RU" sz="6000" dirty="0">
                <a:solidFill>
                  <a:srgbClr val="000000"/>
                </a:solidFill>
              </a:rPr>
              <a:t>Практика:</a:t>
            </a:r>
            <a:br>
              <a:rPr lang="ru-RU" sz="6000" dirty="0">
                <a:solidFill>
                  <a:srgbClr val="000000"/>
                </a:solidFill>
              </a:rPr>
            </a:br>
            <a:r>
              <a:rPr lang="ru-RU" sz="6000" dirty="0">
                <a:solidFill>
                  <a:srgbClr val="000000"/>
                </a:solidFill>
              </a:rPr>
              <a:t>Разработка программного комплекса электронного автомобильного музея</a:t>
            </a:r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BCDEF0F-A7F0-4FF2-8BD7-A0629F56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1729" y="5609672"/>
            <a:ext cx="8045373" cy="742279"/>
          </a:xfrm>
        </p:spPr>
        <p:txBody>
          <a:bodyPr/>
          <a:lstStyle/>
          <a:p>
            <a:r>
              <a:rPr lang="ru-RU">
                <a:latin typeface="Corbel"/>
              </a:rPr>
              <a:t>Выполнил студент группы 9ис-325 </a:t>
            </a:r>
            <a:br>
              <a:rPr lang="ru-RU">
                <a:latin typeface="Corbel"/>
              </a:rPr>
            </a:br>
            <a:r>
              <a:rPr lang="ru-RU">
                <a:latin typeface="Corbel"/>
              </a:rPr>
              <a:t>Маркелов </a:t>
            </a:r>
            <a:r>
              <a:rPr lang="ru-RU" err="1">
                <a:latin typeface="Corbel"/>
              </a:rPr>
              <a:t>сергей</a:t>
            </a:r>
            <a:r>
              <a:rPr lang="ru-RU">
                <a:latin typeface="Corbel"/>
              </a:rPr>
              <a:t> </a:t>
            </a:r>
            <a:endParaRPr lang="ru-RU"/>
          </a:p>
          <a:p>
            <a:endParaRPr lang="ru-RU">
              <a:latin typeface="Corbe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3D391-C097-A34D-8A10-31569AEF5393}"/>
              </a:ext>
            </a:extLst>
          </p:cNvPr>
          <p:cNvSpPr txBox="1"/>
          <p:nvPr/>
        </p:nvSpPr>
        <p:spPr>
          <a:xfrm>
            <a:off x="8629758" y="5716811"/>
            <a:ext cx="3822925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2000" b="1">
                <a:latin typeface="Corbel"/>
              </a:rPr>
              <a:t>НКЭИВТ Г.НОВОСИБИРСК.</a:t>
            </a:r>
            <a:br>
              <a:rPr lang="ru-RU" sz="2000" b="1">
                <a:latin typeface="Corbel"/>
              </a:rPr>
            </a:br>
            <a:r>
              <a:rPr lang="ru-RU" sz="2000" b="1">
                <a:latin typeface="Corbel"/>
              </a:rPr>
              <a:t> </a:t>
            </a:r>
            <a:br>
              <a:rPr lang="ru-RU" sz="2000" b="1">
                <a:latin typeface="Corbel"/>
              </a:rPr>
            </a:br>
            <a:r>
              <a:rPr lang="ru-RU" sz="2000" b="1">
                <a:latin typeface="Corbel"/>
              </a:rPr>
              <a:t>2024г.</a:t>
            </a:r>
            <a:endParaRPr lang="ru-RU"/>
          </a:p>
          <a:p>
            <a:pPr algn="l"/>
            <a:endParaRPr lang="ru-RU">
              <a:latin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161832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E402393-0CD9-4C74-906C-74AC06E1D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00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Изображение выглядит как снимок экрана, транспортное средство, красный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69F28820-00B7-46FB-D093-47945C5A7A4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381F85-7897-C50D-2C37-367586ED2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55" y="804335"/>
            <a:ext cx="6574899" cy="1917518"/>
          </a:xfrm>
        </p:spPr>
        <p:txBody>
          <a:bodyPr anchor="ctr">
            <a:normAutofit/>
          </a:bodyPr>
          <a:lstStyle/>
          <a:p>
            <a:r>
              <a:rPr lang="ru" b="1">
                <a:solidFill>
                  <a:schemeClr val="tx1"/>
                </a:solidFill>
                <a:latin typeface="Impact"/>
                <a:cs typeface="Times New Roman"/>
              </a:rPr>
              <a:t> Вывод</a:t>
            </a:r>
            <a:endParaRPr lang="ru-RU">
              <a:solidFill>
                <a:schemeClr val="tx1"/>
              </a:solidFill>
              <a:latin typeface="Impact"/>
            </a:endParaRPr>
          </a:p>
          <a:p>
            <a:endParaRPr lang="ru-RU">
              <a:solidFill>
                <a:schemeClr val="tx1"/>
              </a:solidFill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CDE60B7-9E23-C1C3-F5A3-46C4E3509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9754" y="2871982"/>
            <a:ext cx="6574895" cy="3181684"/>
          </a:xfrm>
        </p:spPr>
        <p:txBody>
          <a:bodyPr anchor="t">
            <a:normAutofit/>
          </a:bodyPr>
          <a:lstStyle/>
          <a:p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CE794C1-5450-4480-89A0-364CCC23D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6276" y="0"/>
            <a:ext cx="4335725" cy="3532180"/>
          </a:xfrm>
          <a:custGeom>
            <a:avLst/>
            <a:gdLst>
              <a:gd name="connsiteX0" fmla="*/ 179111 w 4335725"/>
              <a:gd name="connsiteY0" fmla="*/ 0 h 3532180"/>
              <a:gd name="connsiteX1" fmla="*/ 4335725 w 4335725"/>
              <a:gd name="connsiteY1" fmla="*/ 0 h 3532180"/>
              <a:gd name="connsiteX2" fmla="*/ 4335725 w 4335725"/>
              <a:gd name="connsiteY2" fmla="*/ 2845937 h 3532180"/>
              <a:gd name="connsiteX3" fmla="*/ 4315217 w 4335725"/>
              <a:gd name="connsiteY3" fmla="*/ 2853009 h 3532180"/>
              <a:gd name="connsiteX4" fmla="*/ 4269092 w 4335725"/>
              <a:gd name="connsiteY4" fmla="*/ 2867324 h 3532180"/>
              <a:gd name="connsiteX5" fmla="*/ 4219783 w 4335725"/>
              <a:gd name="connsiteY5" fmla="*/ 2880049 h 3532180"/>
              <a:gd name="connsiteX6" fmla="*/ 4172065 w 4335725"/>
              <a:gd name="connsiteY6" fmla="*/ 2892774 h 3532180"/>
              <a:gd name="connsiteX7" fmla="*/ 4124349 w 4335725"/>
              <a:gd name="connsiteY7" fmla="*/ 2907089 h 3532180"/>
              <a:gd name="connsiteX8" fmla="*/ 4078224 w 4335725"/>
              <a:gd name="connsiteY8" fmla="*/ 2922994 h 3532180"/>
              <a:gd name="connsiteX9" fmla="*/ 4035278 w 4335725"/>
              <a:gd name="connsiteY9" fmla="*/ 2942082 h 3532180"/>
              <a:gd name="connsiteX10" fmla="*/ 3995515 w 4335725"/>
              <a:gd name="connsiteY10" fmla="*/ 2964348 h 3532180"/>
              <a:gd name="connsiteX11" fmla="*/ 3960521 w 4335725"/>
              <a:gd name="connsiteY11" fmla="*/ 2992978 h 3532180"/>
              <a:gd name="connsiteX12" fmla="*/ 3923939 w 4335725"/>
              <a:gd name="connsiteY12" fmla="*/ 3024791 h 3532180"/>
              <a:gd name="connsiteX13" fmla="*/ 3892126 w 4335725"/>
              <a:gd name="connsiteY13" fmla="*/ 3061373 h 3532180"/>
              <a:gd name="connsiteX14" fmla="*/ 3861905 w 4335725"/>
              <a:gd name="connsiteY14" fmla="*/ 3099547 h 3532180"/>
              <a:gd name="connsiteX15" fmla="*/ 3831684 w 4335725"/>
              <a:gd name="connsiteY15" fmla="*/ 3139310 h 3532180"/>
              <a:gd name="connsiteX16" fmla="*/ 3801464 w 4335725"/>
              <a:gd name="connsiteY16" fmla="*/ 3179075 h 3532180"/>
              <a:gd name="connsiteX17" fmla="*/ 3771243 w 4335725"/>
              <a:gd name="connsiteY17" fmla="*/ 3217249 h 3532180"/>
              <a:gd name="connsiteX18" fmla="*/ 3737841 w 4335725"/>
              <a:gd name="connsiteY18" fmla="*/ 3253831 h 3532180"/>
              <a:gd name="connsiteX19" fmla="*/ 3704438 w 4335725"/>
              <a:gd name="connsiteY19" fmla="*/ 3285642 h 3532180"/>
              <a:gd name="connsiteX20" fmla="*/ 3666266 w 4335725"/>
              <a:gd name="connsiteY20" fmla="*/ 3312682 h 3532180"/>
              <a:gd name="connsiteX21" fmla="*/ 3626501 w 4335725"/>
              <a:gd name="connsiteY21" fmla="*/ 3333360 h 3532180"/>
              <a:gd name="connsiteX22" fmla="*/ 3578783 w 4335725"/>
              <a:gd name="connsiteY22" fmla="*/ 3347676 h 3532180"/>
              <a:gd name="connsiteX23" fmla="*/ 3529475 w 4335725"/>
              <a:gd name="connsiteY23" fmla="*/ 3354038 h 3532180"/>
              <a:gd name="connsiteX24" fmla="*/ 3478579 w 4335725"/>
              <a:gd name="connsiteY24" fmla="*/ 3355628 h 3532180"/>
              <a:gd name="connsiteX25" fmla="*/ 3424498 w 4335725"/>
              <a:gd name="connsiteY25" fmla="*/ 3350856 h 3532180"/>
              <a:gd name="connsiteX26" fmla="*/ 3370419 w 4335725"/>
              <a:gd name="connsiteY26" fmla="*/ 3344494 h 3532180"/>
              <a:gd name="connsiteX27" fmla="*/ 3316339 w 4335725"/>
              <a:gd name="connsiteY27" fmla="*/ 3336540 h 3532180"/>
              <a:gd name="connsiteX28" fmla="*/ 3262260 w 4335725"/>
              <a:gd name="connsiteY28" fmla="*/ 3330180 h 3532180"/>
              <a:gd name="connsiteX29" fmla="*/ 3208180 w 4335725"/>
              <a:gd name="connsiteY29" fmla="*/ 3326998 h 3532180"/>
              <a:gd name="connsiteX30" fmla="*/ 3155691 w 4335725"/>
              <a:gd name="connsiteY30" fmla="*/ 3326998 h 3532180"/>
              <a:gd name="connsiteX31" fmla="*/ 3106385 w 4335725"/>
              <a:gd name="connsiteY31" fmla="*/ 3333360 h 3532180"/>
              <a:gd name="connsiteX32" fmla="*/ 3055487 w 4335725"/>
              <a:gd name="connsiteY32" fmla="*/ 3346085 h 3532180"/>
              <a:gd name="connsiteX33" fmla="*/ 3009359 w 4335725"/>
              <a:gd name="connsiteY33" fmla="*/ 3365171 h 3532180"/>
              <a:gd name="connsiteX34" fmla="*/ 2961643 w 4335725"/>
              <a:gd name="connsiteY34" fmla="*/ 3390621 h 3532180"/>
              <a:gd name="connsiteX35" fmla="*/ 2913927 w 4335725"/>
              <a:gd name="connsiteY35" fmla="*/ 3416071 h 3532180"/>
              <a:gd name="connsiteX36" fmla="*/ 2866209 w 4335725"/>
              <a:gd name="connsiteY36" fmla="*/ 3444699 h 3532180"/>
              <a:gd name="connsiteX37" fmla="*/ 2820081 w 4335725"/>
              <a:gd name="connsiteY37" fmla="*/ 3471739 h 3532180"/>
              <a:gd name="connsiteX38" fmla="*/ 2770775 w 4335725"/>
              <a:gd name="connsiteY38" fmla="*/ 3495598 h 3532180"/>
              <a:gd name="connsiteX39" fmla="*/ 2723057 w 4335725"/>
              <a:gd name="connsiteY39" fmla="*/ 3514685 h 3532180"/>
              <a:gd name="connsiteX40" fmla="*/ 2673749 w 4335725"/>
              <a:gd name="connsiteY40" fmla="*/ 3527410 h 3532180"/>
              <a:gd name="connsiteX41" fmla="*/ 2622852 w 4335725"/>
              <a:gd name="connsiteY41" fmla="*/ 3532180 h 3532180"/>
              <a:gd name="connsiteX42" fmla="*/ 2571953 w 4335725"/>
              <a:gd name="connsiteY42" fmla="*/ 3527410 h 3532180"/>
              <a:gd name="connsiteX43" fmla="*/ 2522645 w 4335725"/>
              <a:gd name="connsiteY43" fmla="*/ 3514685 h 3532180"/>
              <a:gd name="connsiteX44" fmla="*/ 2474930 w 4335725"/>
              <a:gd name="connsiteY44" fmla="*/ 3495598 h 3532180"/>
              <a:gd name="connsiteX45" fmla="*/ 2425621 w 4335725"/>
              <a:gd name="connsiteY45" fmla="*/ 3471739 h 3532180"/>
              <a:gd name="connsiteX46" fmla="*/ 2379493 w 4335725"/>
              <a:gd name="connsiteY46" fmla="*/ 3444699 h 3532180"/>
              <a:gd name="connsiteX47" fmla="*/ 2331777 w 4335725"/>
              <a:gd name="connsiteY47" fmla="*/ 3416071 h 3532180"/>
              <a:gd name="connsiteX48" fmla="*/ 2284059 w 4335725"/>
              <a:gd name="connsiteY48" fmla="*/ 3390621 h 3532180"/>
              <a:gd name="connsiteX49" fmla="*/ 2236343 w 4335725"/>
              <a:gd name="connsiteY49" fmla="*/ 3365171 h 3532180"/>
              <a:gd name="connsiteX50" fmla="*/ 2188627 w 4335725"/>
              <a:gd name="connsiteY50" fmla="*/ 3346085 h 3532180"/>
              <a:gd name="connsiteX51" fmla="*/ 2139319 w 4335725"/>
              <a:gd name="connsiteY51" fmla="*/ 3333360 h 3532180"/>
              <a:gd name="connsiteX52" fmla="*/ 2090011 w 4335725"/>
              <a:gd name="connsiteY52" fmla="*/ 3326998 h 3532180"/>
              <a:gd name="connsiteX53" fmla="*/ 2037520 w 4335725"/>
              <a:gd name="connsiteY53" fmla="*/ 3326998 h 3532180"/>
              <a:gd name="connsiteX54" fmla="*/ 1983442 w 4335725"/>
              <a:gd name="connsiteY54" fmla="*/ 3330180 h 3532180"/>
              <a:gd name="connsiteX55" fmla="*/ 1929363 w 4335725"/>
              <a:gd name="connsiteY55" fmla="*/ 3336540 h 3532180"/>
              <a:gd name="connsiteX56" fmla="*/ 1875283 w 4335725"/>
              <a:gd name="connsiteY56" fmla="*/ 3344494 h 3532180"/>
              <a:gd name="connsiteX57" fmla="*/ 1821202 w 4335725"/>
              <a:gd name="connsiteY57" fmla="*/ 3350856 h 3532180"/>
              <a:gd name="connsiteX58" fmla="*/ 1767124 w 4335725"/>
              <a:gd name="connsiteY58" fmla="*/ 3355628 h 3532180"/>
              <a:gd name="connsiteX59" fmla="*/ 1716227 w 4335725"/>
              <a:gd name="connsiteY59" fmla="*/ 3354038 h 3532180"/>
              <a:gd name="connsiteX60" fmla="*/ 1666919 w 4335725"/>
              <a:gd name="connsiteY60" fmla="*/ 3347676 h 3532180"/>
              <a:gd name="connsiteX61" fmla="*/ 1619201 w 4335725"/>
              <a:gd name="connsiteY61" fmla="*/ 3333360 h 3532180"/>
              <a:gd name="connsiteX62" fmla="*/ 1579437 w 4335725"/>
              <a:gd name="connsiteY62" fmla="*/ 3312682 h 3532180"/>
              <a:gd name="connsiteX63" fmla="*/ 1541263 w 4335725"/>
              <a:gd name="connsiteY63" fmla="*/ 3285642 h 3532180"/>
              <a:gd name="connsiteX64" fmla="*/ 1507862 w 4335725"/>
              <a:gd name="connsiteY64" fmla="*/ 3253831 h 3532180"/>
              <a:gd name="connsiteX65" fmla="*/ 1474459 w 4335725"/>
              <a:gd name="connsiteY65" fmla="*/ 3217249 h 3532180"/>
              <a:gd name="connsiteX66" fmla="*/ 1444238 w 4335725"/>
              <a:gd name="connsiteY66" fmla="*/ 3179075 h 3532180"/>
              <a:gd name="connsiteX67" fmla="*/ 1414018 w 4335725"/>
              <a:gd name="connsiteY67" fmla="*/ 3139310 h 3532180"/>
              <a:gd name="connsiteX68" fmla="*/ 1383797 w 4335725"/>
              <a:gd name="connsiteY68" fmla="*/ 3099547 h 3532180"/>
              <a:gd name="connsiteX69" fmla="*/ 1353577 w 4335725"/>
              <a:gd name="connsiteY69" fmla="*/ 3061373 h 3532180"/>
              <a:gd name="connsiteX70" fmla="*/ 1321765 w 4335725"/>
              <a:gd name="connsiteY70" fmla="*/ 3024791 h 3532180"/>
              <a:gd name="connsiteX71" fmla="*/ 1285181 w 4335725"/>
              <a:gd name="connsiteY71" fmla="*/ 2992978 h 3532180"/>
              <a:gd name="connsiteX72" fmla="*/ 1250188 w 4335725"/>
              <a:gd name="connsiteY72" fmla="*/ 2964348 h 3532180"/>
              <a:gd name="connsiteX73" fmla="*/ 1210424 w 4335725"/>
              <a:gd name="connsiteY73" fmla="*/ 2942082 h 3532180"/>
              <a:gd name="connsiteX74" fmla="*/ 1167479 w 4335725"/>
              <a:gd name="connsiteY74" fmla="*/ 2922994 h 3532180"/>
              <a:gd name="connsiteX75" fmla="*/ 1121353 w 4335725"/>
              <a:gd name="connsiteY75" fmla="*/ 2907089 h 3532180"/>
              <a:gd name="connsiteX76" fmla="*/ 1073635 w 4335725"/>
              <a:gd name="connsiteY76" fmla="*/ 2892774 h 3532180"/>
              <a:gd name="connsiteX77" fmla="*/ 1025919 w 4335725"/>
              <a:gd name="connsiteY77" fmla="*/ 2880049 h 3532180"/>
              <a:gd name="connsiteX78" fmla="*/ 976611 w 4335725"/>
              <a:gd name="connsiteY78" fmla="*/ 2867324 h 3532180"/>
              <a:gd name="connsiteX79" fmla="*/ 930485 w 4335725"/>
              <a:gd name="connsiteY79" fmla="*/ 2853009 h 3532180"/>
              <a:gd name="connsiteX80" fmla="*/ 884357 w 4335725"/>
              <a:gd name="connsiteY80" fmla="*/ 2837103 h 3532180"/>
              <a:gd name="connsiteX81" fmla="*/ 841413 w 4335725"/>
              <a:gd name="connsiteY81" fmla="*/ 2818015 h 3532180"/>
              <a:gd name="connsiteX82" fmla="*/ 803238 w 4335725"/>
              <a:gd name="connsiteY82" fmla="*/ 2794157 h 3532180"/>
              <a:gd name="connsiteX83" fmla="*/ 768245 w 4335725"/>
              <a:gd name="connsiteY83" fmla="*/ 2765527 h 3532180"/>
              <a:gd name="connsiteX84" fmla="*/ 739617 w 4335725"/>
              <a:gd name="connsiteY84" fmla="*/ 2730536 h 3532180"/>
              <a:gd name="connsiteX85" fmla="*/ 715759 w 4335725"/>
              <a:gd name="connsiteY85" fmla="*/ 2692361 h 3532180"/>
              <a:gd name="connsiteX86" fmla="*/ 696671 w 4335725"/>
              <a:gd name="connsiteY86" fmla="*/ 2649416 h 3532180"/>
              <a:gd name="connsiteX87" fmla="*/ 680766 w 4335725"/>
              <a:gd name="connsiteY87" fmla="*/ 2603290 h 3532180"/>
              <a:gd name="connsiteX88" fmla="*/ 666450 w 4335725"/>
              <a:gd name="connsiteY88" fmla="*/ 2557164 h 3532180"/>
              <a:gd name="connsiteX89" fmla="*/ 653726 w 4335725"/>
              <a:gd name="connsiteY89" fmla="*/ 2507856 h 3532180"/>
              <a:gd name="connsiteX90" fmla="*/ 641000 w 4335725"/>
              <a:gd name="connsiteY90" fmla="*/ 2460140 h 3532180"/>
              <a:gd name="connsiteX91" fmla="*/ 626685 w 4335725"/>
              <a:gd name="connsiteY91" fmla="*/ 2412422 h 3532180"/>
              <a:gd name="connsiteX92" fmla="*/ 610780 w 4335725"/>
              <a:gd name="connsiteY92" fmla="*/ 2366295 h 3532180"/>
              <a:gd name="connsiteX93" fmla="*/ 591692 w 4335725"/>
              <a:gd name="connsiteY93" fmla="*/ 2323348 h 3532180"/>
              <a:gd name="connsiteX94" fmla="*/ 569424 w 4335725"/>
              <a:gd name="connsiteY94" fmla="*/ 2283586 h 3532180"/>
              <a:gd name="connsiteX95" fmla="*/ 540796 w 4335725"/>
              <a:gd name="connsiteY95" fmla="*/ 2248593 h 3532180"/>
              <a:gd name="connsiteX96" fmla="*/ 508983 w 4335725"/>
              <a:gd name="connsiteY96" fmla="*/ 2212010 h 3532180"/>
              <a:gd name="connsiteX97" fmla="*/ 472400 w 4335725"/>
              <a:gd name="connsiteY97" fmla="*/ 2180199 h 3532180"/>
              <a:gd name="connsiteX98" fmla="*/ 432635 w 4335725"/>
              <a:gd name="connsiteY98" fmla="*/ 2149978 h 3532180"/>
              <a:gd name="connsiteX99" fmla="*/ 392872 w 4335725"/>
              <a:gd name="connsiteY99" fmla="*/ 2119758 h 3532180"/>
              <a:gd name="connsiteX100" fmla="*/ 353108 w 4335725"/>
              <a:gd name="connsiteY100" fmla="*/ 2089537 h 3532180"/>
              <a:gd name="connsiteX101" fmla="*/ 314933 w 4335725"/>
              <a:gd name="connsiteY101" fmla="*/ 2059315 h 3532180"/>
              <a:gd name="connsiteX102" fmla="*/ 278350 w 4335725"/>
              <a:gd name="connsiteY102" fmla="*/ 2025914 h 3532180"/>
              <a:gd name="connsiteX103" fmla="*/ 246539 w 4335725"/>
              <a:gd name="connsiteY103" fmla="*/ 1992513 h 3532180"/>
              <a:gd name="connsiteX104" fmla="*/ 219500 w 4335725"/>
              <a:gd name="connsiteY104" fmla="*/ 1954338 h 3532180"/>
              <a:gd name="connsiteX105" fmla="*/ 198823 w 4335725"/>
              <a:gd name="connsiteY105" fmla="*/ 1914575 h 3532180"/>
              <a:gd name="connsiteX106" fmla="*/ 184508 w 4335725"/>
              <a:gd name="connsiteY106" fmla="*/ 1866859 h 3532180"/>
              <a:gd name="connsiteX107" fmla="*/ 178145 w 4335725"/>
              <a:gd name="connsiteY107" fmla="*/ 1817551 h 3532180"/>
              <a:gd name="connsiteX108" fmla="*/ 176554 w 4335725"/>
              <a:gd name="connsiteY108" fmla="*/ 1766651 h 3532180"/>
              <a:gd name="connsiteX109" fmla="*/ 181326 w 4335725"/>
              <a:gd name="connsiteY109" fmla="*/ 1712572 h 3532180"/>
              <a:gd name="connsiteX110" fmla="*/ 187688 w 4335725"/>
              <a:gd name="connsiteY110" fmla="*/ 1658493 h 3532180"/>
              <a:gd name="connsiteX111" fmla="*/ 195640 w 4335725"/>
              <a:gd name="connsiteY111" fmla="*/ 1604413 h 3532180"/>
              <a:gd name="connsiteX112" fmla="*/ 202004 w 4335725"/>
              <a:gd name="connsiteY112" fmla="*/ 1550335 h 3532180"/>
              <a:gd name="connsiteX113" fmla="*/ 205186 w 4335725"/>
              <a:gd name="connsiteY113" fmla="*/ 1496256 h 3532180"/>
              <a:gd name="connsiteX114" fmla="*/ 205186 w 4335725"/>
              <a:gd name="connsiteY114" fmla="*/ 1443766 h 3532180"/>
              <a:gd name="connsiteX115" fmla="*/ 198823 w 4335725"/>
              <a:gd name="connsiteY115" fmla="*/ 1394460 h 3532180"/>
              <a:gd name="connsiteX116" fmla="*/ 186098 w 4335725"/>
              <a:gd name="connsiteY116" fmla="*/ 1345152 h 3532180"/>
              <a:gd name="connsiteX117" fmla="*/ 167011 w 4335725"/>
              <a:gd name="connsiteY117" fmla="*/ 1299024 h 3532180"/>
              <a:gd name="connsiteX118" fmla="*/ 143153 w 4335725"/>
              <a:gd name="connsiteY118" fmla="*/ 1251308 h 3532180"/>
              <a:gd name="connsiteX119" fmla="*/ 116112 w 4335725"/>
              <a:gd name="connsiteY119" fmla="*/ 1203592 h 3532180"/>
              <a:gd name="connsiteX120" fmla="*/ 87483 w 4335725"/>
              <a:gd name="connsiteY120" fmla="*/ 1155874 h 3532180"/>
              <a:gd name="connsiteX121" fmla="*/ 60443 w 4335725"/>
              <a:gd name="connsiteY121" fmla="*/ 1109746 h 3532180"/>
              <a:gd name="connsiteX122" fmla="*/ 36583 w 4335725"/>
              <a:gd name="connsiteY122" fmla="*/ 1060441 h 3532180"/>
              <a:gd name="connsiteX123" fmla="*/ 17498 w 4335725"/>
              <a:gd name="connsiteY123" fmla="*/ 1012723 h 3532180"/>
              <a:gd name="connsiteX124" fmla="*/ 4773 w 4335725"/>
              <a:gd name="connsiteY124" fmla="*/ 963415 h 3532180"/>
              <a:gd name="connsiteX125" fmla="*/ 0 w 4335725"/>
              <a:gd name="connsiteY125" fmla="*/ 912516 h 3532180"/>
              <a:gd name="connsiteX126" fmla="*/ 4773 w 4335725"/>
              <a:gd name="connsiteY126" fmla="*/ 861620 h 3532180"/>
              <a:gd name="connsiteX127" fmla="*/ 17498 w 4335725"/>
              <a:gd name="connsiteY127" fmla="*/ 812312 h 3532180"/>
              <a:gd name="connsiteX128" fmla="*/ 36583 w 4335725"/>
              <a:gd name="connsiteY128" fmla="*/ 764594 h 3532180"/>
              <a:gd name="connsiteX129" fmla="*/ 60443 w 4335725"/>
              <a:gd name="connsiteY129" fmla="*/ 715288 h 3532180"/>
              <a:gd name="connsiteX130" fmla="*/ 87483 w 4335725"/>
              <a:gd name="connsiteY130" fmla="*/ 669160 h 3532180"/>
              <a:gd name="connsiteX131" fmla="*/ 116112 w 4335725"/>
              <a:gd name="connsiteY131" fmla="*/ 621444 h 3532180"/>
              <a:gd name="connsiteX132" fmla="*/ 143153 w 4335725"/>
              <a:gd name="connsiteY132" fmla="*/ 573726 h 3532180"/>
              <a:gd name="connsiteX133" fmla="*/ 167011 w 4335725"/>
              <a:gd name="connsiteY133" fmla="*/ 526010 h 3532180"/>
              <a:gd name="connsiteX134" fmla="*/ 186098 w 4335725"/>
              <a:gd name="connsiteY134" fmla="*/ 479882 h 3532180"/>
              <a:gd name="connsiteX135" fmla="*/ 198823 w 4335725"/>
              <a:gd name="connsiteY135" fmla="*/ 430575 h 3532180"/>
              <a:gd name="connsiteX136" fmla="*/ 205186 w 4335725"/>
              <a:gd name="connsiteY136" fmla="*/ 381268 h 3532180"/>
              <a:gd name="connsiteX137" fmla="*/ 205186 w 4335725"/>
              <a:gd name="connsiteY137" fmla="*/ 328780 h 3532180"/>
              <a:gd name="connsiteX138" fmla="*/ 202004 w 4335725"/>
              <a:gd name="connsiteY138" fmla="*/ 274700 h 3532180"/>
              <a:gd name="connsiteX139" fmla="*/ 195640 w 4335725"/>
              <a:gd name="connsiteY139" fmla="*/ 220621 h 3532180"/>
              <a:gd name="connsiteX140" fmla="*/ 187688 w 4335725"/>
              <a:gd name="connsiteY140" fmla="*/ 166541 h 3532180"/>
              <a:gd name="connsiteX141" fmla="*/ 181326 w 4335725"/>
              <a:gd name="connsiteY141" fmla="*/ 112462 h 3532180"/>
              <a:gd name="connsiteX142" fmla="*/ 176554 w 4335725"/>
              <a:gd name="connsiteY142" fmla="*/ 58383 h 3532180"/>
              <a:gd name="connsiteX143" fmla="*/ 178145 w 4335725"/>
              <a:gd name="connsiteY143" fmla="*/ 7485 h 3532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4335725" h="3532180">
                <a:moveTo>
                  <a:pt x="179111" y="0"/>
                </a:moveTo>
                <a:lnTo>
                  <a:pt x="4335725" y="0"/>
                </a:lnTo>
                <a:lnTo>
                  <a:pt x="4335725" y="2845937"/>
                </a:lnTo>
                <a:lnTo>
                  <a:pt x="4315217" y="2853009"/>
                </a:lnTo>
                <a:lnTo>
                  <a:pt x="4269092" y="2867324"/>
                </a:lnTo>
                <a:lnTo>
                  <a:pt x="4219783" y="2880049"/>
                </a:lnTo>
                <a:lnTo>
                  <a:pt x="4172065" y="2892774"/>
                </a:lnTo>
                <a:lnTo>
                  <a:pt x="4124349" y="2907089"/>
                </a:lnTo>
                <a:lnTo>
                  <a:pt x="4078224" y="2922994"/>
                </a:lnTo>
                <a:lnTo>
                  <a:pt x="4035278" y="2942082"/>
                </a:lnTo>
                <a:lnTo>
                  <a:pt x="3995515" y="2964348"/>
                </a:lnTo>
                <a:lnTo>
                  <a:pt x="3960521" y="2992978"/>
                </a:lnTo>
                <a:lnTo>
                  <a:pt x="3923939" y="3024791"/>
                </a:lnTo>
                <a:lnTo>
                  <a:pt x="3892126" y="3061373"/>
                </a:lnTo>
                <a:lnTo>
                  <a:pt x="3861905" y="3099547"/>
                </a:lnTo>
                <a:lnTo>
                  <a:pt x="3831684" y="3139310"/>
                </a:lnTo>
                <a:lnTo>
                  <a:pt x="3801464" y="3179075"/>
                </a:lnTo>
                <a:lnTo>
                  <a:pt x="3771243" y="3217249"/>
                </a:lnTo>
                <a:lnTo>
                  <a:pt x="3737841" y="3253831"/>
                </a:lnTo>
                <a:lnTo>
                  <a:pt x="3704438" y="3285642"/>
                </a:lnTo>
                <a:lnTo>
                  <a:pt x="3666266" y="3312682"/>
                </a:lnTo>
                <a:lnTo>
                  <a:pt x="3626501" y="3333360"/>
                </a:lnTo>
                <a:lnTo>
                  <a:pt x="3578783" y="3347676"/>
                </a:lnTo>
                <a:lnTo>
                  <a:pt x="3529475" y="3354038"/>
                </a:lnTo>
                <a:lnTo>
                  <a:pt x="3478579" y="3355628"/>
                </a:lnTo>
                <a:lnTo>
                  <a:pt x="3424498" y="3350856"/>
                </a:lnTo>
                <a:lnTo>
                  <a:pt x="3370419" y="3344494"/>
                </a:lnTo>
                <a:lnTo>
                  <a:pt x="3316339" y="3336540"/>
                </a:lnTo>
                <a:lnTo>
                  <a:pt x="3262260" y="3330180"/>
                </a:lnTo>
                <a:lnTo>
                  <a:pt x="3208180" y="3326998"/>
                </a:lnTo>
                <a:lnTo>
                  <a:pt x="3155691" y="3326998"/>
                </a:lnTo>
                <a:lnTo>
                  <a:pt x="3106385" y="3333360"/>
                </a:lnTo>
                <a:lnTo>
                  <a:pt x="3055487" y="3346085"/>
                </a:lnTo>
                <a:lnTo>
                  <a:pt x="3009359" y="3365171"/>
                </a:lnTo>
                <a:lnTo>
                  <a:pt x="2961643" y="3390621"/>
                </a:lnTo>
                <a:lnTo>
                  <a:pt x="2913927" y="3416071"/>
                </a:lnTo>
                <a:lnTo>
                  <a:pt x="2866209" y="3444699"/>
                </a:lnTo>
                <a:lnTo>
                  <a:pt x="2820081" y="3471739"/>
                </a:lnTo>
                <a:lnTo>
                  <a:pt x="2770775" y="3495598"/>
                </a:lnTo>
                <a:lnTo>
                  <a:pt x="2723057" y="3514685"/>
                </a:lnTo>
                <a:lnTo>
                  <a:pt x="2673749" y="3527410"/>
                </a:lnTo>
                <a:lnTo>
                  <a:pt x="2622852" y="3532180"/>
                </a:lnTo>
                <a:lnTo>
                  <a:pt x="2571953" y="3527410"/>
                </a:lnTo>
                <a:lnTo>
                  <a:pt x="2522645" y="3514685"/>
                </a:lnTo>
                <a:lnTo>
                  <a:pt x="2474930" y="3495598"/>
                </a:lnTo>
                <a:lnTo>
                  <a:pt x="2425621" y="3471739"/>
                </a:lnTo>
                <a:lnTo>
                  <a:pt x="2379493" y="3444699"/>
                </a:lnTo>
                <a:lnTo>
                  <a:pt x="2331777" y="3416071"/>
                </a:lnTo>
                <a:lnTo>
                  <a:pt x="2284059" y="3390621"/>
                </a:lnTo>
                <a:lnTo>
                  <a:pt x="2236343" y="3365171"/>
                </a:lnTo>
                <a:lnTo>
                  <a:pt x="2188627" y="3346085"/>
                </a:lnTo>
                <a:lnTo>
                  <a:pt x="2139319" y="3333360"/>
                </a:lnTo>
                <a:lnTo>
                  <a:pt x="2090011" y="3326998"/>
                </a:lnTo>
                <a:lnTo>
                  <a:pt x="2037520" y="3326998"/>
                </a:lnTo>
                <a:lnTo>
                  <a:pt x="1983442" y="3330180"/>
                </a:lnTo>
                <a:lnTo>
                  <a:pt x="1929363" y="3336540"/>
                </a:lnTo>
                <a:lnTo>
                  <a:pt x="1875283" y="3344494"/>
                </a:lnTo>
                <a:lnTo>
                  <a:pt x="1821202" y="3350856"/>
                </a:lnTo>
                <a:lnTo>
                  <a:pt x="1767124" y="3355628"/>
                </a:lnTo>
                <a:lnTo>
                  <a:pt x="1716227" y="3354038"/>
                </a:lnTo>
                <a:lnTo>
                  <a:pt x="1666919" y="3347676"/>
                </a:lnTo>
                <a:lnTo>
                  <a:pt x="1619201" y="3333360"/>
                </a:lnTo>
                <a:lnTo>
                  <a:pt x="1579437" y="3312682"/>
                </a:lnTo>
                <a:lnTo>
                  <a:pt x="1541263" y="3285642"/>
                </a:lnTo>
                <a:lnTo>
                  <a:pt x="1507862" y="3253831"/>
                </a:lnTo>
                <a:lnTo>
                  <a:pt x="1474459" y="3217249"/>
                </a:lnTo>
                <a:lnTo>
                  <a:pt x="1444238" y="3179075"/>
                </a:lnTo>
                <a:lnTo>
                  <a:pt x="1414018" y="3139310"/>
                </a:lnTo>
                <a:lnTo>
                  <a:pt x="1383797" y="3099547"/>
                </a:lnTo>
                <a:lnTo>
                  <a:pt x="1353577" y="3061373"/>
                </a:lnTo>
                <a:lnTo>
                  <a:pt x="1321765" y="3024791"/>
                </a:lnTo>
                <a:lnTo>
                  <a:pt x="1285181" y="2992978"/>
                </a:lnTo>
                <a:lnTo>
                  <a:pt x="1250188" y="2964348"/>
                </a:lnTo>
                <a:lnTo>
                  <a:pt x="1210424" y="2942082"/>
                </a:lnTo>
                <a:lnTo>
                  <a:pt x="1167479" y="2922994"/>
                </a:lnTo>
                <a:lnTo>
                  <a:pt x="1121353" y="2907089"/>
                </a:lnTo>
                <a:lnTo>
                  <a:pt x="1073635" y="2892774"/>
                </a:lnTo>
                <a:lnTo>
                  <a:pt x="1025919" y="2880049"/>
                </a:lnTo>
                <a:lnTo>
                  <a:pt x="976611" y="2867324"/>
                </a:lnTo>
                <a:lnTo>
                  <a:pt x="930485" y="2853009"/>
                </a:lnTo>
                <a:lnTo>
                  <a:pt x="884357" y="2837103"/>
                </a:lnTo>
                <a:lnTo>
                  <a:pt x="841413" y="2818015"/>
                </a:lnTo>
                <a:lnTo>
                  <a:pt x="803238" y="2794157"/>
                </a:lnTo>
                <a:lnTo>
                  <a:pt x="768245" y="2765527"/>
                </a:lnTo>
                <a:lnTo>
                  <a:pt x="739617" y="2730536"/>
                </a:lnTo>
                <a:lnTo>
                  <a:pt x="715759" y="2692361"/>
                </a:lnTo>
                <a:lnTo>
                  <a:pt x="696671" y="2649416"/>
                </a:lnTo>
                <a:lnTo>
                  <a:pt x="680766" y="2603290"/>
                </a:lnTo>
                <a:lnTo>
                  <a:pt x="666450" y="2557164"/>
                </a:lnTo>
                <a:lnTo>
                  <a:pt x="653726" y="2507856"/>
                </a:lnTo>
                <a:lnTo>
                  <a:pt x="641000" y="2460140"/>
                </a:lnTo>
                <a:lnTo>
                  <a:pt x="626685" y="2412422"/>
                </a:lnTo>
                <a:lnTo>
                  <a:pt x="610780" y="2366295"/>
                </a:lnTo>
                <a:lnTo>
                  <a:pt x="591692" y="2323348"/>
                </a:lnTo>
                <a:lnTo>
                  <a:pt x="569424" y="2283586"/>
                </a:lnTo>
                <a:lnTo>
                  <a:pt x="540796" y="2248593"/>
                </a:lnTo>
                <a:lnTo>
                  <a:pt x="508983" y="2212010"/>
                </a:lnTo>
                <a:lnTo>
                  <a:pt x="472400" y="2180199"/>
                </a:lnTo>
                <a:lnTo>
                  <a:pt x="432635" y="2149978"/>
                </a:lnTo>
                <a:lnTo>
                  <a:pt x="392872" y="2119758"/>
                </a:lnTo>
                <a:lnTo>
                  <a:pt x="353108" y="2089537"/>
                </a:lnTo>
                <a:lnTo>
                  <a:pt x="314933" y="2059315"/>
                </a:lnTo>
                <a:lnTo>
                  <a:pt x="278350" y="2025914"/>
                </a:lnTo>
                <a:lnTo>
                  <a:pt x="246539" y="1992513"/>
                </a:lnTo>
                <a:lnTo>
                  <a:pt x="219500" y="1954338"/>
                </a:lnTo>
                <a:lnTo>
                  <a:pt x="198823" y="1914575"/>
                </a:lnTo>
                <a:lnTo>
                  <a:pt x="184508" y="1866859"/>
                </a:lnTo>
                <a:lnTo>
                  <a:pt x="178145" y="1817551"/>
                </a:lnTo>
                <a:lnTo>
                  <a:pt x="176554" y="1766651"/>
                </a:lnTo>
                <a:lnTo>
                  <a:pt x="181326" y="1712572"/>
                </a:lnTo>
                <a:lnTo>
                  <a:pt x="187688" y="1658493"/>
                </a:lnTo>
                <a:lnTo>
                  <a:pt x="195640" y="1604413"/>
                </a:lnTo>
                <a:lnTo>
                  <a:pt x="202004" y="1550335"/>
                </a:lnTo>
                <a:lnTo>
                  <a:pt x="205186" y="1496256"/>
                </a:lnTo>
                <a:lnTo>
                  <a:pt x="205186" y="1443766"/>
                </a:lnTo>
                <a:lnTo>
                  <a:pt x="198823" y="1394460"/>
                </a:lnTo>
                <a:lnTo>
                  <a:pt x="186098" y="1345152"/>
                </a:lnTo>
                <a:lnTo>
                  <a:pt x="167011" y="1299024"/>
                </a:lnTo>
                <a:lnTo>
                  <a:pt x="143153" y="1251308"/>
                </a:lnTo>
                <a:lnTo>
                  <a:pt x="116112" y="1203592"/>
                </a:lnTo>
                <a:lnTo>
                  <a:pt x="87483" y="1155874"/>
                </a:lnTo>
                <a:lnTo>
                  <a:pt x="60443" y="1109746"/>
                </a:lnTo>
                <a:lnTo>
                  <a:pt x="36583" y="1060441"/>
                </a:lnTo>
                <a:lnTo>
                  <a:pt x="17498" y="1012723"/>
                </a:lnTo>
                <a:lnTo>
                  <a:pt x="4773" y="963415"/>
                </a:lnTo>
                <a:lnTo>
                  <a:pt x="0" y="912516"/>
                </a:lnTo>
                <a:lnTo>
                  <a:pt x="4773" y="861620"/>
                </a:lnTo>
                <a:lnTo>
                  <a:pt x="17498" y="812312"/>
                </a:lnTo>
                <a:lnTo>
                  <a:pt x="36583" y="764594"/>
                </a:lnTo>
                <a:lnTo>
                  <a:pt x="60443" y="715288"/>
                </a:lnTo>
                <a:lnTo>
                  <a:pt x="87483" y="669160"/>
                </a:lnTo>
                <a:lnTo>
                  <a:pt x="116112" y="621444"/>
                </a:lnTo>
                <a:lnTo>
                  <a:pt x="143153" y="573726"/>
                </a:lnTo>
                <a:lnTo>
                  <a:pt x="167011" y="526010"/>
                </a:lnTo>
                <a:lnTo>
                  <a:pt x="186098" y="479882"/>
                </a:lnTo>
                <a:lnTo>
                  <a:pt x="198823" y="430575"/>
                </a:lnTo>
                <a:lnTo>
                  <a:pt x="205186" y="381268"/>
                </a:lnTo>
                <a:lnTo>
                  <a:pt x="205186" y="328780"/>
                </a:lnTo>
                <a:lnTo>
                  <a:pt x="202004" y="274700"/>
                </a:lnTo>
                <a:lnTo>
                  <a:pt x="195640" y="220621"/>
                </a:lnTo>
                <a:lnTo>
                  <a:pt x="187688" y="166541"/>
                </a:lnTo>
                <a:lnTo>
                  <a:pt x="181326" y="112462"/>
                </a:lnTo>
                <a:lnTo>
                  <a:pt x="176554" y="58383"/>
                </a:lnTo>
                <a:lnTo>
                  <a:pt x="178145" y="7485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Объект 3" descr="Изображение выглядит как снимок экрана, транспортное средство, колесо, машина&#10;&#10;Автоматически созданное описание">
            <a:extLst>
              <a:ext uri="{FF2B5EF4-FFF2-40B4-BE49-F238E27FC236}">
                <a16:creationId xmlns:a16="http://schemas.microsoft.com/office/drawing/2014/main" id="{90EF603D-1B31-CE9B-522A-6D23E458F7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347" r="2224"/>
          <a:stretch/>
        </p:blipFill>
        <p:spPr>
          <a:xfrm>
            <a:off x="7959581" y="10"/>
            <a:ext cx="4232421" cy="3428990"/>
          </a:xfrm>
          <a:custGeom>
            <a:avLst/>
            <a:gdLst/>
            <a:ahLst/>
            <a:cxnLst/>
            <a:rect l="l" t="t" r="r" b="b"/>
            <a:pathLst>
              <a:path w="4232421" h="3429000">
                <a:moveTo>
                  <a:pt x="176695" y="0"/>
                </a:moveTo>
                <a:lnTo>
                  <a:pt x="4232421" y="0"/>
                </a:lnTo>
                <a:lnTo>
                  <a:pt x="4232421" y="2741963"/>
                </a:lnTo>
                <a:lnTo>
                  <a:pt x="4230819" y="2742965"/>
                </a:lnTo>
                <a:lnTo>
                  <a:pt x="4189566" y="2761300"/>
                </a:lnTo>
                <a:lnTo>
                  <a:pt x="4145256" y="2776579"/>
                </a:lnTo>
                <a:lnTo>
                  <a:pt x="4100946" y="2790330"/>
                </a:lnTo>
                <a:lnTo>
                  <a:pt x="4053581" y="2802553"/>
                </a:lnTo>
                <a:lnTo>
                  <a:pt x="4007741" y="2814777"/>
                </a:lnTo>
                <a:lnTo>
                  <a:pt x="3961906" y="2828531"/>
                </a:lnTo>
                <a:lnTo>
                  <a:pt x="3917596" y="2843809"/>
                </a:lnTo>
                <a:lnTo>
                  <a:pt x="3876343" y="2862145"/>
                </a:lnTo>
                <a:lnTo>
                  <a:pt x="3838145" y="2883535"/>
                </a:lnTo>
                <a:lnTo>
                  <a:pt x="3804531" y="2911037"/>
                </a:lnTo>
                <a:lnTo>
                  <a:pt x="3769387" y="2941596"/>
                </a:lnTo>
                <a:lnTo>
                  <a:pt x="3738828" y="2976737"/>
                </a:lnTo>
                <a:lnTo>
                  <a:pt x="3709798" y="3013408"/>
                </a:lnTo>
                <a:lnTo>
                  <a:pt x="3680767" y="3051604"/>
                </a:lnTo>
                <a:lnTo>
                  <a:pt x="3651737" y="3089802"/>
                </a:lnTo>
                <a:lnTo>
                  <a:pt x="3622708" y="3126473"/>
                </a:lnTo>
                <a:lnTo>
                  <a:pt x="3590619" y="3161614"/>
                </a:lnTo>
                <a:lnTo>
                  <a:pt x="3558532" y="3192174"/>
                </a:lnTo>
                <a:lnTo>
                  <a:pt x="3521864" y="3218148"/>
                </a:lnTo>
                <a:lnTo>
                  <a:pt x="3483665" y="3238011"/>
                </a:lnTo>
                <a:lnTo>
                  <a:pt x="3437828" y="3251762"/>
                </a:lnTo>
                <a:lnTo>
                  <a:pt x="3390461" y="3257874"/>
                </a:lnTo>
                <a:lnTo>
                  <a:pt x="3341569" y="3259401"/>
                </a:lnTo>
                <a:lnTo>
                  <a:pt x="3289619" y="3254819"/>
                </a:lnTo>
                <a:lnTo>
                  <a:pt x="3237670" y="3248707"/>
                </a:lnTo>
                <a:lnTo>
                  <a:pt x="3185721" y="3241066"/>
                </a:lnTo>
                <a:lnTo>
                  <a:pt x="3133771" y="3234956"/>
                </a:lnTo>
                <a:lnTo>
                  <a:pt x="3081822" y="3231899"/>
                </a:lnTo>
                <a:lnTo>
                  <a:pt x="3031400" y="3231899"/>
                </a:lnTo>
                <a:lnTo>
                  <a:pt x="2984035" y="3238011"/>
                </a:lnTo>
                <a:lnTo>
                  <a:pt x="2935140" y="3250235"/>
                </a:lnTo>
                <a:lnTo>
                  <a:pt x="2890830" y="3268570"/>
                </a:lnTo>
                <a:lnTo>
                  <a:pt x="2844995" y="3293018"/>
                </a:lnTo>
                <a:lnTo>
                  <a:pt x="2799158" y="3317465"/>
                </a:lnTo>
                <a:lnTo>
                  <a:pt x="2753317" y="3344964"/>
                </a:lnTo>
                <a:lnTo>
                  <a:pt x="2709007" y="3370942"/>
                </a:lnTo>
                <a:lnTo>
                  <a:pt x="2661643" y="3393859"/>
                </a:lnTo>
                <a:lnTo>
                  <a:pt x="2615805" y="3412195"/>
                </a:lnTo>
                <a:lnTo>
                  <a:pt x="2568440" y="3424418"/>
                </a:lnTo>
                <a:lnTo>
                  <a:pt x="2519548" y="3429000"/>
                </a:lnTo>
                <a:lnTo>
                  <a:pt x="2470653" y="3424418"/>
                </a:lnTo>
                <a:lnTo>
                  <a:pt x="2423286" y="3412195"/>
                </a:lnTo>
                <a:lnTo>
                  <a:pt x="2377451" y="3393859"/>
                </a:lnTo>
                <a:lnTo>
                  <a:pt x="2330084" y="3370942"/>
                </a:lnTo>
                <a:lnTo>
                  <a:pt x="2285773" y="3344964"/>
                </a:lnTo>
                <a:lnTo>
                  <a:pt x="2239936" y="3317465"/>
                </a:lnTo>
                <a:lnTo>
                  <a:pt x="2194099" y="3293018"/>
                </a:lnTo>
                <a:lnTo>
                  <a:pt x="2148261" y="3268570"/>
                </a:lnTo>
                <a:lnTo>
                  <a:pt x="2102426" y="3250235"/>
                </a:lnTo>
                <a:lnTo>
                  <a:pt x="2055059" y="3238011"/>
                </a:lnTo>
                <a:lnTo>
                  <a:pt x="2007691" y="3231899"/>
                </a:lnTo>
                <a:lnTo>
                  <a:pt x="1957269" y="3231899"/>
                </a:lnTo>
                <a:lnTo>
                  <a:pt x="1905320" y="3234956"/>
                </a:lnTo>
                <a:lnTo>
                  <a:pt x="1853373" y="3241066"/>
                </a:lnTo>
                <a:lnTo>
                  <a:pt x="1801421" y="3248707"/>
                </a:lnTo>
                <a:lnTo>
                  <a:pt x="1749472" y="3254819"/>
                </a:lnTo>
                <a:lnTo>
                  <a:pt x="1697523" y="3259401"/>
                </a:lnTo>
                <a:lnTo>
                  <a:pt x="1648630" y="3257874"/>
                </a:lnTo>
                <a:lnTo>
                  <a:pt x="1601266" y="3251762"/>
                </a:lnTo>
                <a:lnTo>
                  <a:pt x="1555428" y="3238011"/>
                </a:lnTo>
                <a:lnTo>
                  <a:pt x="1517230" y="3218148"/>
                </a:lnTo>
                <a:lnTo>
                  <a:pt x="1480559" y="3192174"/>
                </a:lnTo>
                <a:lnTo>
                  <a:pt x="1448472" y="3161614"/>
                </a:lnTo>
                <a:lnTo>
                  <a:pt x="1416386" y="3126473"/>
                </a:lnTo>
                <a:lnTo>
                  <a:pt x="1387354" y="3089802"/>
                </a:lnTo>
                <a:lnTo>
                  <a:pt x="1358325" y="3051604"/>
                </a:lnTo>
                <a:lnTo>
                  <a:pt x="1329295" y="3013408"/>
                </a:lnTo>
                <a:lnTo>
                  <a:pt x="1300263" y="2976737"/>
                </a:lnTo>
                <a:lnTo>
                  <a:pt x="1269704" y="2941596"/>
                </a:lnTo>
                <a:lnTo>
                  <a:pt x="1234563" y="2911037"/>
                </a:lnTo>
                <a:lnTo>
                  <a:pt x="1200949" y="2883535"/>
                </a:lnTo>
                <a:lnTo>
                  <a:pt x="1162751" y="2862145"/>
                </a:lnTo>
                <a:lnTo>
                  <a:pt x="1121495" y="2843809"/>
                </a:lnTo>
                <a:lnTo>
                  <a:pt x="1077188" y="2828531"/>
                </a:lnTo>
                <a:lnTo>
                  <a:pt x="1031348" y="2814777"/>
                </a:lnTo>
                <a:lnTo>
                  <a:pt x="985513" y="2802553"/>
                </a:lnTo>
                <a:lnTo>
                  <a:pt x="938145" y="2790330"/>
                </a:lnTo>
                <a:lnTo>
                  <a:pt x="893838" y="2776579"/>
                </a:lnTo>
                <a:lnTo>
                  <a:pt x="849525" y="2761300"/>
                </a:lnTo>
                <a:lnTo>
                  <a:pt x="808275" y="2742965"/>
                </a:lnTo>
                <a:lnTo>
                  <a:pt x="771601" y="2720045"/>
                </a:lnTo>
                <a:lnTo>
                  <a:pt x="737987" y="2692543"/>
                </a:lnTo>
                <a:lnTo>
                  <a:pt x="710485" y="2658929"/>
                </a:lnTo>
                <a:lnTo>
                  <a:pt x="687568" y="2622258"/>
                </a:lnTo>
                <a:lnTo>
                  <a:pt x="669232" y="2581005"/>
                </a:lnTo>
                <a:lnTo>
                  <a:pt x="653954" y="2536695"/>
                </a:lnTo>
                <a:lnTo>
                  <a:pt x="640203" y="2492387"/>
                </a:lnTo>
                <a:lnTo>
                  <a:pt x="627979" y="2445020"/>
                </a:lnTo>
                <a:lnTo>
                  <a:pt x="615753" y="2399185"/>
                </a:lnTo>
                <a:lnTo>
                  <a:pt x="602002" y="2353345"/>
                </a:lnTo>
                <a:lnTo>
                  <a:pt x="586724" y="2309035"/>
                </a:lnTo>
                <a:lnTo>
                  <a:pt x="568388" y="2267782"/>
                </a:lnTo>
                <a:lnTo>
                  <a:pt x="546998" y="2229583"/>
                </a:lnTo>
                <a:lnTo>
                  <a:pt x="519496" y="2195970"/>
                </a:lnTo>
                <a:lnTo>
                  <a:pt x="488937" y="2160826"/>
                </a:lnTo>
                <a:lnTo>
                  <a:pt x="453796" y="2130269"/>
                </a:lnTo>
                <a:lnTo>
                  <a:pt x="415595" y="2101240"/>
                </a:lnTo>
                <a:lnTo>
                  <a:pt x="377399" y="2072208"/>
                </a:lnTo>
                <a:lnTo>
                  <a:pt x="339201" y="2043179"/>
                </a:lnTo>
                <a:lnTo>
                  <a:pt x="302530" y="2014147"/>
                </a:lnTo>
                <a:lnTo>
                  <a:pt x="267389" y="1982060"/>
                </a:lnTo>
                <a:lnTo>
                  <a:pt x="236829" y="1949976"/>
                </a:lnTo>
                <a:lnTo>
                  <a:pt x="210855" y="1913305"/>
                </a:lnTo>
                <a:lnTo>
                  <a:pt x="190992" y="1875107"/>
                </a:lnTo>
                <a:lnTo>
                  <a:pt x="177241" y="1829269"/>
                </a:lnTo>
                <a:lnTo>
                  <a:pt x="171129" y="1781905"/>
                </a:lnTo>
                <a:lnTo>
                  <a:pt x="169599" y="1733010"/>
                </a:lnTo>
                <a:lnTo>
                  <a:pt x="174184" y="1681060"/>
                </a:lnTo>
                <a:lnTo>
                  <a:pt x="180296" y="1629111"/>
                </a:lnTo>
                <a:lnTo>
                  <a:pt x="187935" y="1577162"/>
                </a:lnTo>
                <a:lnTo>
                  <a:pt x="194049" y="1525212"/>
                </a:lnTo>
                <a:lnTo>
                  <a:pt x="197104" y="1473263"/>
                </a:lnTo>
                <a:lnTo>
                  <a:pt x="197104" y="1422841"/>
                </a:lnTo>
                <a:lnTo>
                  <a:pt x="190992" y="1375479"/>
                </a:lnTo>
                <a:lnTo>
                  <a:pt x="178768" y="1328111"/>
                </a:lnTo>
                <a:lnTo>
                  <a:pt x="160433" y="1283801"/>
                </a:lnTo>
                <a:lnTo>
                  <a:pt x="137515" y="1237964"/>
                </a:lnTo>
                <a:lnTo>
                  <a:pt x="111538" y="1192129"/>
                </a:lnTo>
                <a:lnTo>
                  <a:pt x="84039" y="1146289"/>
                </a:lnTo>
                <a:lnTo>
                  <a:pt x="58064" y="1101978"/>
                </a:lnTo>
                <a:lnTo>
                  <a:pt x="35144" y="1054614"/>
                </a:lnTo>
                <a:lnTo>
                  <a:pt x="16808" y="1008776"/>
                </a:lnTo>
                <a:lnTo>
                  <a:pt x="4585" y="961409"/>
                </a:lnTo>
                <a:lnTo>
                  <a:pt x="0" y="912517"/>
                </a:lnTo>
                <a:lnTo>
                  <a:pt x="4585" y="863625"/>
                </a:lnTo>
                <a:lnTo>
                  <a:pt x="16808" y="816260"/>
                </a:lnTo>
                <a:lnTo>
                  <a:pt x="35144" y="770420"/>
                </a:lnTo>
                <a:lnTo>
                  <a:pt x="58064" y="723055"/>
                </a:lnTo>
                <a:lnTo>
                  <a:pt x="84039" y="678745"/>
                </a:lnTo>
                <a:lnTo>
                  <a:pt x="111538" y="632910"/>
                </a:lnTo>
                <a:lnTo>
                  <a:pt x="137515" y="587070"/>
                </a:lnTo>
                <a:lnTo>
                  <a:pt x="160433" y="541232"/>
                </a:lnTo>
                <a:lnTo>
                  <a:pt x="178768" y="496922"/>
                </a:lnTo>
                <a:lnTo>
                  <a:pt x="190992" y="449557"/>
                </a:lnTo>
                <a:lnTo>
                  <a:pt x="197104" y="402192"/>
                </a:lnTo>
                <a:lnTo>
                  <a:pt x="197104" y="351770"/>
                </a:lnTo>
                <a:lnTo>
                  <a:pt x="194049" y="299821"/>
                </a:lnTo>
                <a:lnTo>
                  <a:pt x="187935" y="247872"/>
                </a:lnTo>
                <a:lnTo>
                  <a:pt x="180296" y="195922"/>
                </a:lnTo>
                <a:lnTo>
                  <a:pt x="174184" y="143973"/>
                </a:lnTo>
                <a:lnTo>
                  <a:pt x="169599" y="92024"/>
                </a:lnTo>
                <a:lnTo>
                  <a:pt x="171129" y="43131"/>
                </a:lnTo>
                <a:close/>
              </a:path>
            </a:pathLst>
          </a:cu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E20023-97D9-40AB-89A1-DEAB9AC2F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2017" y="3754146"/>
            <a:ext cx="3309983" cy="3103853"/>
          </a:xfrm>
          <a:custGeom>
            <a:avLst/>
            <a:gdLst>
              <a:gd name="connsiteX0" fmla="*/ 2022059 w 3309983"/>
              <a:gd name="connsiteY0" fmla="*/ 0 h 3103853"/>
              <a:gd name="connsiteX1" fmla="*/ 2061297 w 3309983"/>
              <a:gd name="connsiteY1" fmla="*/ 3678 h 3103853"/>
              <a:gd name="connsiteX2" fmla="*/ 2099311 w 3309983"/>
              <a:gd name="connsiteY2" fmla="*/ 13488 h 3103853"/>
              <a:gd name="connsiteX3" fmla="*/ 2136099 w 3309983"/>
              <a:gd name="connsiteY3" fmla="*/ 28203 h 3103853"/>
              <a:gd name="connsiteX4" fmla="*/ 2174111 w 3309983"/>
              <a:gd name="connsiteY4" fmla="*/ 46597 h 3103853"/>
              <a:gd name="connsiteX5" fmla="*/ 2209672 w 3309983"/>
              <a:gd name="connsiteY5" fmla="*/ 67443 h 3103853"/>
              <a:gd name="connsiteX6" fmla="*/ 2246460 w 3309983"/>
              <a:gd name="connsiteY6" fmla="*/ 89515 h 3103853"/>
              <a:gd name="connsiteX7" fmla="*/ 2283247 w 3309983"/>
              <a:gd name="connsiteY7" fmla="*/ 109134 h 3103853"/>
              <a:gd name="connsiteX8" fmla="*/ 2320033 w 3309983"/>
              <a:gd name="connsiteY8" fmla="*/ 128755 h 3103853"/>
              <a:gd name="connsiteX9" fmla="*/ 2355594 w 3309983"/>
              <a:gd name="connsiteY9" fmla="*/ 143469 h 3103853"/>
              <a:gd name="connsiteX10" fmla="*/ 2394834 w 3309983"/>
              <a:gd name="connsiteY10" fmla="*/ 153279 h 3103853"/>
              <a:gd name="connsiteX11" fmla="*/ 2432846 w 3309983"/>
              <a:gd name="connsiteY11" fmla="*/ 158184 h 3103853"/>
              <a:gd name="connsiteX12" fmla="*/ 2473311 w 3309983"/>
              <a:gd name="connsiteY12" fmla="*/ 158184 h 3103853"/>
              <a:gd name="connsiteX13" fmla="*/ 2515004 w 3309983"/>
              <a:gd name="connsiteY13" fmla="*/ 155732 h 3103853"/>
              <a:gd name="connsiteX14" fmla="*/ 2556695 w 3309983"/>
              <a:gd name="connsiteY14" fmla="*/ 150827 h 3103853"/>
              <a:gd name="connsiteX15" fmla="*/ 2598388 w 3309983"/>
              <a:gd name="connsiteY15" fmla="*/ 144696 h 3103853"/>
              <a:gd name="connsiteX16" fmla="*/ 2640079 w 3309983"/>
              <a:gd name="connsiteY16" fmla="*/ 139791 h 3103853"/>
              <a:gd name="connsiteX17" fmla="*/ 2681772 w 3309983"/>
              <a:gd name="connsiteY17" fmla="*/ 136111 h 3103853"/>
              <a:gd name="connsiteX18" fmla="*/ 2721011 w 3309983"/>
              <a:gd name="connsiteY18" fmla="*/ 137338 h 3103853"/>
              <a:gd name="connsiteX19" fmla="*/ 2759024 w 3309983"/>
              <a:gd name="connsiteY19" fmla="*/ 142243 h 3103853"/>
              <a:gd name="connsiteX20" fmla="*/ 2795812 w 3309983"/>
              <a:gd name="connsiteY20" fmla="*/ 153279 h 3103853"/>
              <a:gd name="connsiteX21" fmla="*/ 2826468 w 3309983"/>
              <a:gd name="connsiteY21" fmla="*/ 169220 h 3103853"/>
              <a:gd name="connsiteX22" fmla="*/ 2855897 w 3309983"/>
              <a:gd name="connsiteY22" fmla="*/ 190066 h 3103853"/>
              <a:gd name="connsiteX23" fmla="*/ 2881648 w 3309983"/>
              <a:gd name="connsiteY23" fmla="*/ 214590 h 3103853"/>
              <a:gd name="connsiteX24" fmla="*/ 2907399 w 3309983"/>
              <a:gd name="connsiteY24" fmla="*/ 242793 h 3103853"/>
              <a:gd name="connsiteX25" fmla="*/ 2930697 w 3309983"/>
              <a:gd name="connsiteY25" fmla="*/ 272223 h 3103853"/>
              <a:gd name="connsiteX26" fmla="*/ 2953995 w 3309983"/>
              <a:gd name="connsiteY26" fmla="*/ 302879 h 3103853"/>
              <a:gd name="connsiteX27" fmla="*/ 2977294 w 3309983"/>
              <a:gd name="connsiteY27" fmla="*/ 333535 h 3103853"/>
              <a:gd name="connsiteX28" fmla="*/ 3000592 w 3309983"/>
              <a:gd name="connsiteY28" fmla="*/ 362964 h 3103853"/>
              <a:gd name="connsiteX29" fmla="*/ 3025118 w 3309983"/>
              <a:gd name="connsiteY29" fmla="*/ 391167 h 3103853"/>
              <a:gd name="connsiteX30" fmla="*/ 3053321 w 3309983"/>
              <a:gd name="connsiteY30" fmla="*/ 415693 h 3103853"/>
              <a:gd name="connsiteX31" fmla="*/ 3080299 w 3309983"/>
              <a:gd name="connsiteY31" fmla="*/ 437765 h 3103853"/>
              <a:gd name="connsiteX32" fmla="*/ 3110953 w 3309983"/>
              <a:gd name="connsiteY32" fmla="*/ 454931 h 3103853"/>
              <a:gd name="connsiteX33" fmla="*/ 3144062 w 3309983"/>
              <a:gd name="connsiteY33" fmla="*/ 469646 h 3103853"/>
              <a:gd name="connsiteX34" fmla="*/ 3179622 w 3309983"/>
              <a:gd name="connsiteY34" fmla="*/ 481908 h 3103853"/>
              <a:gd name="connsiteX35" fmla="*/ 3216409 w 3309983"/>
              <a:gd name="connsiteY35" fmla="*/ 492944 h 3103853"/>
              <a:gd name="connsiteX36" fmla="*/ 3253196 w 3309983"/>
              <a:gd name="connsiteY36" fmla="*/ 502755 h 3103853"/>
              <a:gd name="connsiteX37" fmla="*/ 3291210 w 3309983"/>
              <a:gd name="connsiteY37" fmla="*/ 512565 h 3103853"/>
              <a:gd name="connsiteX38" fmla="*/ 3309983 w 3309983"/>
              <a:gd name="connsiteY38" fmla="*/ 518391 h 3103853"/>
              <a:gd name="connsiteX39" fmla="*/ 3309983 w 3309983"/>
              <a:gd name="connsiteY39" fmla="*/ 3103853 h 3103853"/>
              <a:gd name="connsiteX40" fmla="*/ 454246 w 3309983"/>
              <a:gd name="connsiteY40" fmla="*/ 3103853 h 3103853"/>
              <a:gd name="connsiteX41" fmla="*/ 438991 w 3309983"/>
              <a:gd name="connsiteY41" fmla="*/ 3076613 h 3103853"/>
              <a:gd name="connsiteX42" fmla="*/ 416921 w 3309983"/>
              <a:gd name="connsiteY42" fmla="*/ 3049636 h 3103853"/>
              <a:gd name="connsiteX43" fmla="*/ 392395 w 3309983"/>
              <a:gd name="connsiteY43" fmla="*/ 3021432 h 3103853"/>
              <a:gd name="connsiteX44" fmla="*/ 364192 w 3309983"/>
              <a:gd name="connsiteY44" fmla="*/ 2996908 h 3103853"/>
              <a:gd name="connsiteX45" fmla="*/ 333535 w 3309983"/>
              <a:gd name="connsiteY45" fmla="*/ 2973610 h 3103853"/>
              <a:gd name="connsiteX46" fmla="*/ 302880 w 3309983"/>
              <a:gd name="connsiteY46" fmla="*/ 2950312 h 3103853"/>
              <a:gd name="connsiteX47" fmla="*/ 272224 w 3309983"/>
              <a:gd name="connsiteY47" fmla="*/ 2927014 h 3103853"/>
              <a:gd name="connsiteX48" fmla="*/ 242794 w 3309983"/>
              <a:gd name="connsiteY48" fmla="*/ 2903714 h 3103853"/>
              <a:gd name="connsiteX49" fmla="*/ 214591 w 3309983"/>
              <a:gd name="connsiteY49" fmla="*/ 2877964 h 3103853"/>
              <a:gd name="connsiteX50" fmla="*/ 190066 w 3309983"/>
              <a:gd name="connsiteY50" fmla="*/ 2852214 h 3103853"/>
              <a:gd name="connsiteX51" fmla="*/ 169221 w 3309983"/>
              <a:gd name="connsiteY51" fmla="*/ 2822783 h 3103853"/>
              <a:gd name="connsiteX52" fmla="*/ 153281 w 3309983"/>
              <a:gd name="connsiteY52" fmla="*/ 2792128 h 3103853"/>
              <a:gd name="connsiteX53" fmla="*/ 142244 w 3309983"/>
              <a:gd name="connsiteY53" fmla="*/ 2755342 h 3103853"/>
              <a:gd name="connsiteX54" fmla="*/ 137339 w 3309983"/>
              <a:gd name="connsiteY54" fmla="*/ 2717328 h 3103853"/>
              <a:gd name="connsiteX55" fmla="*/ 136112 w 3309983"/>
              <a:gd name="connsiteY55" fmla="*/ 2678088 h 3103853"/>
              <a:gd name="connsiteX56" fmla="*/ 139791 w 3309983"/>
              <a:gd name="connsiteY56" fmla="*/ 2636396 h 3103853"/>
              <a:gd name="connsiteX57" fmla="*/ 144696 w 3309983"/>
              <a:gd name="connsiteY57" fmla="*/ 2594705 h 3103853"/>
              <a:gd name="connsiteX58" fmla="*/ 150827 w 3309983"/>
              <a:gd name="connsiteY58" fmla="*/ 2553012 h 3103853"/>
              <a:gd name="connsiteX59" fmla="*/ 155732 w 3309983"/>
              <a:gd name="connsiteY59" fmla="*/ 2511321 h 3103853"/>
              <a:gd name="connsiteX60" fmla="*/ 158185 w 3309983"/>
              <a:gd name="connsiteY60" fmla="*/ 2469629 h 3103853"/>
              <a:gd name="connsiteX61" fmla="*/ 158185 w 3309983"/>
              <a:gd name="connsiteY61" fmla="*/ 2429163 h 3103853"/>
              <a:gd name="connsiteX62" fmla="*/ 153281 w 3309983"/>
              <a:gd name="connsiteY62" fmla="*/ 2391151 h 3103853"/>
              <a:gd name="connsiteX63" fmla="*/ 143470 w 3309983"/>
              <a:gd name="connsiteY63" fmla="*/ 2353137 h 3103853"/>
              <a:gd name="connsiteX64" fmla="*/ 128755 w 3309983"/>
              <a:gd name="connsiteY64" fmla="*/ 2317576 h 3103853"/>
              <a:gd name="connsiteX65" fmla="*/ 110362 w 3309983"/>
              <a:gd name="connsiteY65" fmla="*/ 2280789 h 3103853"/>
              <a:gd name="connsiteX66" fmla="*/ 89515 w 3309983"/>
              <a:gd name="connsiteY66" fmla="*/ 2244004 h 3103853"/>
              <a:gd name="connsiteX67" fmla="*/ 67444 w 3309983"/>
              <a:gd name="connsiteY67" fmla="*/ 2207216 h 3103853"/>
              <a:gd name="connsiteX68" fmla="*/ 46598 w 3309983"/>
              <a:gd name="connsiteY68" fmla="*/ 2171654 h 3103853"/>
              <a:gd name="connsiteX69" fmla="*/ 28203 w 3309983"/>
              <a:gd name="connsiteY69" fmla="*/ 2133642 h 3103853"/>
              <a:gd name="connsiteX70" fmla="*/ 13490 w 3309983"/>
              <a:gd name="connsiteY70" fmla="*/ 2096855 h 3103853"/>
              <a:gd name="connsiteX71" fmla="*/ 3680 w 3309983"/>
              <a:gd name="connsiteY71" fmla="*/ 2058841 h 3103853"/>
              <a:gd name="connsiteX72" fmla="*/ 0 w 3309983"/>
              <a:gd name="connsiteY72" fmla="*/ 2019602 h 3103853"/>
              <a:gd name="connsiteX73" fmla="*/ 3680 w 3309983"/>
              <a:gd name="connsiteY73" fmla="*/ 1980363 h 3103853"/>
              <a:gd name="connsiteX74" fmla="*/ 13490 w 3309983"/>
              <a:gd name="connsiteY74" fmla="*/ 1942350 h 3103853"/>
              <a:gd name="connsiteX75" fmla="*/ 28203 w 3309983"/>
              <a:gd name="connsiteY75" fmla="*/ 1905563 h 3103853"/>
              <a:gd name="connsiteX76" fmla="*/ 46598 w 3309983"/>
              <a:gd name="connsiteY76" fmla="*/ 1867550 h 3103853"/>
              <a:gd name="connsiteX77" fmla="*/ 67444 w 3309983"/>
              <a:gd name="connsiteY77" fmla="*/ 1831989 h 3103853"/>
              <a:gd name="connsiteX78" fmla="*/ 89515 w 3309983"/>
              <a:gd name="connsiteY78" fmla="*/ 1795203 h 3103853"/>
              <a:gd name="connsiteX79" fmla="*/ 110362 w 3309983"/>
              <a:gd name="connsiteY79" fmla="*/ 1758415 h 3103853"/>
              <a:gd name="connsiteX80" fmla="*/ 128755 w 3309983"/>
              <a:gd name="connsiteY80" fmla="*/ 1721629 h 3103853"/>
              <a:gd name="connsiteX81" fmla="*/ 143470 w 3309983"/>
              <a:gd name="connsiteY81" fmla="*/ 1686067 h 3103853"/>
              <a:gd name="connsiteX82" fmla="*/ 153281 w 3309983"/>
              <a:gd name="connsiteY82" fmla="*/ 1648054 h 3103853"/>
              <a:gd name="connsiteX83" fmla="*/ 158185 w 3309983"/>
              <a:gd name="connsiteY83" fmla="*/ 1610042 h 3103853"/>
              <a:gd name="connsiteX84" fmla="*/ 158185 w 3309983"/>
              <a:gd name="connsiteY84" fmla="*/ 1569576 h 3103853"/>
              <a:gd name="connsiteX85" fmla="*/ 155732 w 3309983"/>
              <a:gd name="connsiteY85" fmla="*/ 1527883 h 3103853"/>
              <a:gd name="connsiteX86" fmla="*/ 150827 w 3309983"/>
              <a:gd name="connsiteY86" fmla="*/ 1486192 h 3103853"/>
              <a:gd name="connsiteX87" fmla="*/ 144696 w 3309983"/>
              <a:gd name="connsiteY87" fmla="*/ 1444499 h 3103853"/>
              <a:gd name="connsiteX88" fmla="*/ 139791 w 3309983"/>
              <a:gd name="connsiteY88" fmla="*/ 1402808 h 3103853"/>
              <a:gd name="connsiteX89" fmla="*/ 136112 w 3309983"/>
              <a:gd name="connsiteY89" fmla="*/ 1361117 h 3103853"/>
              <a:gd name="connsiteX90" fmla="*/ 137339 w 3309983"/>
              <a:gd name="connsiteY90" fmla="*/ 1321877 h 3103853"/>
              <a:gd name="connsiteX91" fmla="*/ 142244 w 3309983"/>
              <a:gd name="connsiteY91" fmla="*/ 1283864 h 3103853"/>
              <a:gd name="connsiteX92" fmla="*/ 153281 w 3309983"/>
              <a:gd name="connsiteY92" fmla="*/ 1247077 h 3103853"/>
              <a:gd name="connsiteX93" fmla="*/ 169221 w 3309983"/>
              <a:gd name="connsiteY93" fmla="*/ 1216422 h 3103853"/>
              <a:gd name="connsiteX94" fmla="*/ 190066 w 3309983"/>
              <a:gd name="connsiteY94" fmla="*/ 1186992 h 3103853"/>
              <a:gd name="connsiteX95" fmla="*/ 214591 w 3309983"/>
              <a:gd name="connsiteY95" fmla="*/ 1161241 h 3103853"/>
              <a:gd name="connsiteX96" fmla="*/ 242794 w 3309983"/>
              <a:gd name="connsiteY96" fmla="*/ 1135491 h 3103853"/>
              <a:gd name="connsiteX97" fmla="*/ 272224 w 3309983"/>
              <a:gd name="connsiteY97" fmla="*/ 1112191 h 3103853"/>
              <a:gd name="connsiteX98" fmla="*/ 302880 w 3309983"/>
              <a:gd name="connsiteY98" fmla="*/ 1088893 h 3103853"/>
              <a:gd name="connsiteX99" fmla="*/ 333535 w 3309983"/>
              <a:gd name="connsiteY99" fmla="*/ 1065594 h 3103853"/>
              <a:gd name="connsiteX100" fmla="*/ 364192 w 3309983"/>
              <a:gd name="connsiteY100" fmla="*/ 1042296 h 3103853"/>
              <a:gd name="connsiteX101" fmla="*/ 392395 w 3309983"/>
              <a:gd name="connsiteY101" fmla="*/ 1017772 h 3103853"/>
              <a:gd name="connsiteX102" fmla="*/ 416921 w 3309983"/>
              <a:gd name="connsiteY102" fmla="*/ 989569 h 3103853"/>
              <a:gd name="connsiteX103" fmla="*/ 438991 w 3309983"/>
              <a:gd name="connsiteY103" fmla="*/ 962591 h 3103853"/>
              <a:gd name="connsiteX104" fmla="*/ 456159 w 3309983"/>
              <a:gd name="connsiteY104" fmla="*/ 931936 h 3103853"/>
              <a:gd name="connsiteX105" fmla="*/ 470874 w 3309983"/>
              <a:gd name="connsiteY105" fmla="*/ 898828 h 3103853"/>
              <a:gd name="connsiteX106" fmla="*/ 483136 w 3309983"/>
              <a:gd name="connsiteY106" fmla="*/ 863267 h 3103853"/>
              <a:gd name="connsiteX107" fmla="*/ 494172 w 3309983"/>
              <a:gd name="connsiteY107" fmla="*/ 826479 h 3103853"/>
              <a:gd name="connsiteX108" fmla="*/ 503983 w 3309983"/>
              <a:gd name="connsiteY108" fmla="*/ 789692 h 3103853"/>
              <a:gd name="connsiteX109" fmla="*/ 513793 w 3309983"/>
              <a:gd name="connsiteY109" fmla="*/ 751680 h 3103853"/>
              <a:gd name="connsiteX110" fmla="*/ 524829 w 3309983"/>
              <a:gd name="connsiteY110" fmla="*/ 716119 h 3103853"/>
              <a:gd name="connsiteX111" fmla="*/ 537091 w 3309983"/>
              <a:gd name="connsiteY111" fmla="*/ 680557 h 3103853"/>
              <a:gd name="connsiteX112" fmla="*/ 551806 w 3309983"/>
              <a:gd name="connsiteY112" fmla="*/ 647450 h 3103853"/>
              <a:gd name="connsiteX113" fmla="*/ 570199 w 3309983"/>
              <a:gd name="connsiteY113" fmla="*/ 618021 h 3103853"/>
              <a:gd name="connsiteX114" fmla="*/ 592270 w 3309983"/>
              <a:gd name="connsiteY114" fmla="*/ 591044 h 3103853"/>
              <a:gd name="connsiteX115" fmla="*/ 619248 w 3309983"/>
              <a:gd name="connsiteY115" fmla="*/ 568971 h 3103853"/>
              <a:gd name="connsiteX116" fmla="*/ 648679 w 3309983"/>
              <a:gd name="connsiteY116" fmla="*/ 550578 h 3103853"/>
              <a:gd name="connsiteX117" fmla="*/ 681785 w 3309983"/>
              <a:gd name="connsiteY117" fmla="*/ 535863 h 3103853"/>
              <a:gd name="connsiteX118" fmla="*/ 717347 w 3309983"/>
              <a:gd name="connsiteY118" fmla="*/ 523601 h 3103853"/>
              <a:gd name="connsiteX119" fmla="*/ 752908 w 3309983"/>
              <a:gd name="connsiteY119" fmla="*/ 512565 h 3103853"/>
              <a:gd name="connsiteX120" fmla="*/ 790921 w 3309983"/>
              <a:gd name="connsiteY120" fmla="*/ 502755 h 3103853"/>
              <a:gd name="connsiteX121" fmla="*/ 827707 w 3309983"/>
              <a:gd name="connsiteY121" fmla="*/ 492944 h 3103853"/>
              <a:gd name="connsiteX122" fmla="*/ 864495 w 3309983"/>
              <a:gd name="connsiteY122" fmla="*/ 481908 h 3103853"/>
              <a:gd name="connsiteX123" fmla="*/ 900055 w 3309983"/>
              <a:gd name="connsiteY123" fmla="*/ 469646 h 3103853"/>
              <a:gd name="connsiteX124" fmla="*/ 933163 w 3309983"/>
              <a:gd name="connsiteY124" fmla="*/ 454931 h 3103853"/>
              <a:gd name="connsiteX125" fmla="*/ 963819 w 3309983"/>
              <a:gd name="connsiteY125" fmla="*/ 437765 h 3103853"/>
              <a:gd name="connsiteX126" fmla="*/ 990796 w 3309983"/>
              <a:gd name="connsiteY126" fmla="*/ 415693 h 3103853"/>
              <a:gd name="connsiteX127" fmla="*/ 1019000 w 3309983"/>
              <a:gd name="connsiteY127" fmla="*/ 391167 h 3103853"/>
              <a:gd name="connsiteX128" fmla="*/ 1043525 w 3309983"/>
              <a:gd name="connsiteY128" fmla="*/ 362964 h 3103853"/>
              <a:gd name="connsiteX129" fmla="*/ 1066823 w 3309983"/>
              <a:gd name="connsiteY129" fmla="*/ 333535 h 3103853"/>
              <a:gd name="connsiteX130" fmla="*/ 1090122 w 3309983"/>
              <a:gd name="connsiteY130" fmla="*/ 302879 h 3103853"/>
              <a:gd name="connsiteX131" fmla="*/ 1113420 w 3309983"/>
              <a:gd name="connsiteY131" fmla="*/ 272223 h 3103853"/>
              <a:gd name="connsiteX132" fmla="*/ 1136718 w 3309983"/>
              <a:gd name="connsiteY132" fmla="*/ 242793 h 3103853"/>
              <a:gd name="connsiteX133" fmla="*/ 1162470 w 3309983"/>
              <a:gd name="connsiteY133" fmla="*/ 214590 h 3103853"/>
              <a:gd name="connsiteX134" fmla="*/ 1188220 w 3309983"/>
              <a:gd name="connsiteY134" fmla="*/ 190066 h 3103853"/>
              <a:gd name="connsiteX135" fmla="*/ 1217650 w 3309983"/>
              <a:gd name="connsiteY135" fmla="*/ 169220 h 3103853"/>
              <a:gd name="connsiteX136" fmla="*/ 1248306 w 3309983"/>
              <a:gd name="connsiteY136" fmla="*/ 153279 h 3103853"/>
              <a:gd name="connsiteX137" fmla="*/ 1285093 w 3309983"/>
              <a:gd name="connsiteY137" fmla="*/ 142243 h 3103853"/>
              <a:gd name="connsiteX138" fmla="*/ 1323107 w 3309983"/>
              <a:gd name="connsiteY138" fmla="*/ 137338 h 3103853"/>
              <a:gd name="connsiteX139" fmla="*/ 1362345 w 3309983"/>
              <a:gd name="connsiteY139" fmla="*/ 136111 h 3103853"/>
              <a:gd name="connsiteX140" fmla="*/ 1404036 w 3309983"/>
              <a:gd name="connsiteY140" fmla="*/ 139791 h 3103853"/>
              <a:gd name="connsiteX141" fmla="*/ 1445729 w 3309983"/>
              <a:gd name="connsiteY141" fmla="*/ 144696 h 3103853"/>
              <a:gd name="connsiteX142" fmla="*/ 1487421 w 3309983"/>
              <a:gd name="connsiteY142" fmla="*/ 150827 h 3103853"/>
              <a:gd name="connsiteX143" fmla="*/ 1529113 w 3309983"/>
              <a:gd name="connsiteY143" fmla="*/ 155732 h 3103853"/>
              <a:gd name="connsiteX144" fmla="*/ 1570804 w 3309983"/>
              <a:gd name="connsiteY144" fmla="*/ 158184 h 3103853"/>
              <a:gd name="connsiteX145" fmla="*/ 1611271 w 3309983"/>
              <a:gd name="connsiteY145" fmla="*/ 158184 h 3103853"/>
              <a:gd name="connsiteX146" fmla="*/ 1649285 w 3309983"/>
              <a:gd name="connsiteY146" fmla="*/ 153279 h 3103853"/>
              <a:gd name="connsiteX147" fmla="*/ 1687298 w 3309983"/>
              <a:gd name="connsiteY147" fmla="*/ 143469 h 3103853"/>
              <a:gd name="connsiteX148" fmla="*/ 1724085 w 3309983"/>
              <a:gd name="connsiteY148" fmla="*/ 128755 h 3103853"/>
              <a:gd name="connsiteX149" fmla="*/ 1760871 w 3309983"/>
              <a:gd name="connsiteY149" fmla="*/ 109134 h 3103853"/>
              <a:gd name="connsiteX150" fmla="*/ 1797658 w 3309983"/>
              <a:gd name="connsiteY150" fmla="*/ 89515 h 3103853"/>
              <a:gd name="connsiteX151" fmla="*/ 1834445 w 3309983"/>
              <a:gd name="connsiteY151" fmla="*/ 67443 h 3103853"/>
              <a:gd name="connsiteX152" fmla="*/ 1870007 w 3309983"/>
              <a:gd name="connsiteY152" fmla="*/ 46597 h 3103853"/>
              <a:gd name="connsiteX153" fmla="*/ 1908020 w 3309983"/>
              <a:gd name="connsiteY153" fmla="*/ 28203 h 3103853"/>
              <a:gd name="connsiteX154" fmla="*/ 1944806 w 3309983"/>
              <a:gd name="connsiteY154" fmla="*/ 13488 h 3103853"/>
              <a:gd name="connsiteX155" fmla="*/ 1982820 w 3309983"/>
              <a:gd name="connsiteY155" fmla="*/ 3678 h 310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3309983" h="3103853">
                <a:moveTo>
                  <a:pt x="2022059" y="0"/>
                </a:moveTo>
                <a:lnTo>
                  <a:pt x="2061297" y="3678"/>
                </a:lnTo>
                <a:lnTo>
                  <a:pt x="2099311" y="13488"/>
                </a:lnTo>
                <a:lnTo>
                  <a:pt x="2136099" y="28203"/>
                </a:lnTo>
                <a:lnTo>
                  <a:pt x="2174111" y="46597"/>
                </a:lnTo>
                <a:lnTo>
                  <a:pt x="2209672" y="67443"/>
                </a:lnTo>
                <a:lnTo>
                  <a:pt x="2246460" y="89515"/>
                </a:lnTo>
                <a:lnTo>
                  <a:pt x="2283247" y="109134"/>
                </a:lnTo>
                <a:lnTo>
                  <a:pt x="2320033" y="128755"/>
                </a:lnTo>
                <a:lnTo>
                  <a:pt x="2355594" y="143469"/>
                </a:lnTo>
                <a:lnTo>
                  <a:pt x="2394834" y="153279"/>
                </a:lnTo>
                <a:lnTo>
                  <a:pt x="2432846" y="158184"/>
                </a:lnTo>
                <a:lnTo>
                  <a:pt x="2473311" y="158184"/>
                </a:lnTo>
                <a:lnTo>
                  <a:pt x="2515004" y="155732"/>
                </a:lnTo>
                <a:lnTo>
                  <a:pt x="2556695" y="150827"/>
                </a:lnTo>
                <a:lnTo>
                  <a:pt x="2598388" y="144696"/>
                </a:lnTo>
                <a:lnTo>
                  <a:pt x="2640079" y="139791"/>
                </a:lnTo>
                <a:lnTo>
                  <a:pt x="2681772" y="136111"/>
                </a:lnTo>
                <a:lnTo>
                  <a:pt x="2721011" y="137338"/>
                </a:lnTo>
                <a:lnTo>
                  <a:pt x="2759024" y="142243"/>
                </a:lnTo>
                <a:lnTo>
                  <a:pt x="2795812" y="153279"/>
                </a:lnTo>
                <a:lnTo>
                  <a:pt x="2826468" y="169220"/>
                </a:lnTo>
                <a:lnTo>
                  <a:pt x="2855897" y="190066"/>
                </a:lnTo>
                <a:lnTo>
                  <a:pt x="2881648" y="214590"/>
                </a:lnTo>
                <a:lnTo>
                  <a:pt x="2907399" y="242793"/>
                </a:lnTo>
                <a:lnTo>
                  <a:pt x="2930697" y="272223"/>
                </a:lnTo>
                <a:lnTo>
                  <a:pt x="2953995" y="302879"/>
                </a:lnTo>
                <a:lnTo>
                  <a:pt x="2977294" y="333535"/>
                </a:lnTo>
                <a:lnTo>
                  <a:pt x="3000592" y="362964"/>
                </a:lnTo>
                <a:lnTo>
                  <a:pt x="3025118" y="391167"/>
                </a:lnTo>
                <a:lnTo>
                  <a:pt x="3053321" y="415693"/>
                </a:lnTo>
                <a:lnTo>
                  <a:pt x="3080299" y="437765"/>
                </a:lnTo>
                <a:lnTo>
                  <a:pt x="3110953" y="454931"/>
                </a:lnTo>
                <a:lnTo>
                  <a:pt x="3144062" y="469646"/>
                </a:lnTo>
                <a:lnTo>
                  <a:pt x="3179622" y="481908"/>
                </a:lnTo>
                <a:lnTo>
                  <a:pt x="3216409" y="492944"/>
                </a:lnTo>
                <a:lnTo>
                  <a:pt x="3253196" y="502755"/>
                </a:lnTo>
                <a:lnTo>
                  <a:pt x="3291210" y="512565"/>
                </a:lnTo>
                <a:lnTo>
                  <a:pt x="3309983" y="518391"/>
                </a:lnTo>
                <a:lnTo>
                  <a:pt x="3309983" y="3103853"/>
                </a:lnTo>
                <a:lnTo>
                  <a:pt x="454246" y="3103853"/>
                </a:lnTo>
                <a:lnTo>
                  <a:pt x="438991" y="3076613"/>
                </a:lnTo>
                <a:lnTo>
                  <a:pt x="416921" y="3049636"/>
                </a:lnTo>
                <a:lnTo>
                  <a:pt x="392395" y="3021432"/>
                </a:lnTo>
                <a:lnTo>
                  <a:pt x="364192" y="2996908"/>
                </a:lnTo>
                <a:lnTo>
                  <a:pt x="333535" y="2973610"/>
                </a:lnTo>
                <a:lnTo>
                  <a:pt x="302880" y="2950312"/>
                </a:lnTo>
                <a:lnTo>
                  <a:pt x="272224" y="2927014"/>
                </a:lnTo>
                <a:lnTo>
                  <a:pt x="242794" y="2903714"/>
                </a:lnTo>
                <a:lnTo>
                  <a:pt x="214591" y="2877964"/>
                </a:lnTo>
                <a:lnTo>
                  <a:pt x="190066" y="2852214"/>
                </a:lnTo>
                <a:lnTo>
                  <a:pt x="169221" y="2822783"/>
                </a:lnTo>
                <a:lnTo>
                  <a:pt x="153281" y="2792128"/>
                </a:lnTo>
                <a:lnTo>
                  <a:pt x="142244" y="2755342"/>
                </a:lnTo>
                <a:lnTo>
                  <a:pt x="137339" y="2717328"/>
                </a:lnTo>
                <a:lnTo>
                  <a:pt x="136112" y="2678088"/>
                </a:lnTo>
                <a:lnTo>
                  <a:pt x="139791" y="2636396"/>
                </a:lnTo>
                <a:lnTo>
                  <a:pt x="144696" y="2594705"/>
                </a:lnTo>
                <a:lnTo>
                  <a:pt x="150827" y="2553012"/>
                </a:lnTo>
                <a:lnTo>
                  <a:pt x="155732" y="2511321"/>
                </a:lnTo>
                <a:lnTo>
                  <a:pt x="158185" y="2469629"/>
                </a:lnTo>
                <a:lnTo>
                  <a:pt x="158185" y="2429163"/>
                </a:lnTo>
                <a:lnTo>
                  <a:pt x="153281" y="2391151"/>
                </a:lnTo>
                <a:lnTo>
                  <a:pt x="143470" y="2353137"/>
                </a:lnTo>
                <a:lnTo>
                  <a:pt x="128755" y="2317576"/>
                </a:lnTo>
                <a:lnTo>
                  <a:pt x="110362" y="2280789"/>
                </a:lnTo>
                <a:lnTo>
                  <a:pt x="89515" y="2244004"/>
                </a:lnTo>
                <a:lnTo>
                  <a:pt x="67444" y="2207216"/>
                </a:lnTo>
                <a:lnTo>
                  <a:pt x="46598" y="2171654"/>
                </a:lnTo>
                <a:lnTo>
                  <a:pt x="28203" y="2133642"/>
                </a:lnTo>
                <a:lnTo>
                  <a:pt x="13490" y="2096855"/>
                </a:lnTo>
                <a:lnTo>
                  <a:pt x="3680" y="2058841"/>
                </a:lnTo>
                <a:lnTo>
                  <a:pt x="0" y="2019602"/>
                </a:lnTo>
                <a:lnTo>
                  <a:pt x="3680" y="1980363"/>
                </a:lnTo>
                <a:lnTo>
                  <a:pt x="13490" y="1942350"/>
                </a:lnTo>
                <a:lnTo>
                  <a:pt x="28203" y="1905563"/>
                </a:lnTo>
                <a:lnTo>
                  <a:pt x="46598" y="1867550"/>
                </a:lnTo>
                <a:lnTo>
                  <a:pt x="67444" y="1831989"/>
                </a:lnTo>
                <a:lnTo>
                  <a:pt x="89515" y="1795203"/>
                </a:lnTo>
                <a:lnTo>
                  <a:pt x="110362" y="1758415"/>
                </a:lnTo>
                <a:lnTo>
                  <a:pt x="128755" y="1721629"/>
                </a:lnTo>
                <a:lnTo>
                  <a:pt x="143470" y="1686067"/>
                </a:lnTo>
                <a:lnTo>
                  <a:pt x="153281" y="1648054"/>
                </a:lnTo>
                <a:lnTo>
                  <a:pt x="158185" y="1610042"/>
                </a:lnTo>
                <a:lnTo>
                  <a:pt x="158185" y="1569576"/>
                </a:lnTo>
                <a:lnTo>
                  <a:pt x="155732" y="1527883"/>
                </a:lnTo>
                <a:lnTo>
                  <a:pt x="150827" y="1486192"/>
                </a:lnTo>
                <a:lnTo>
                  <a:pt x="144696" y="1444499"/>
                </a:lnTo>
                <a:lnTo>
                  <a:pt x="139791" y="1402808"/>
                </a:lnTo>
                <a:lnTo>
                  <a:pt x="136112" y="1361117"/>
                </a:lnTo>
                <a:lnTo>
                  <a:pt x="137339" y="1321877"/>
                </a:lnTo>
                <a:lnTo>
                  <a:pt x="142244" y="1283864"/>
                </a:lnTo>
                <a:lnTo>
                  <a:pt x="153281" y="1247077"/>
                </a:lnTo>
                <a:lnTo>
                  <a:pt x="169221" y="1216422"/>
                </a:lnTo>
                <a:lnTo>
                  <a:pt x="190066" y="1186992"/>
                </a:lnTo>
                <a:lnTo>
                  <a:pt x="214591" y="1161241"/>
                </a:lnTo>
                <a:lnTo>
                  <a:pt x="242794" y="1135491"/>
                </a:lnTo>
                <a:lnTo>
                  <a:pt x="272224" y="1112191"/>
                </a:lnTo>
                <a:lnTo>
                  <a:pt x="302880" y="1088893"/>
                </a:lnTo>
                <a:lnTo>
                  <a:pt x="333535" y="1065594"/>
                </a:lnTo>
                <a:lnTo>
                  <a:pt x="364192" y="1042296"/>
                </a:lnTo>
                <a:lnTo>
                  <a:pt x="392395" y="1017772"/>
                </a:lnTo>
                <a:lnTo>
                  <a:pt x="416921" y="989569"/>
                </a:lnTo>
                <a:lnTo>
                  <a:pt x="438991" y="962591"/>
                </a:lnTo>
                <a:lnTo>
                  <a:pt x="456159" y="931936"/>
                </a:lnTo>
                <a:lnTo>
                  <a:pt x="470874" y="898828"/>
                </a:lnTo>
                <a:lnTo>
                  <a:pt x="483136" y="863267"/>
                </a:lnTo>
                <a:lnTo>
                  <a:pt x="494172" y="826479"/>
                </a:lnTo>
                <a:lnTo>
                  <a:pt x="503983" y="789692"/>
                </a:lnTo>
                <a:lnTo>
                  <a:pt x="513793" y="751680"/>
                </a:lnTo>
                <a:lnTo>
                  <a:pt x="524829" y="716119"/>
                </a:lnTo>
                <a:lnTo>
                  <a:pt x="537091" y="680557"/>
                </a:lnTo>
                <a:lnTo>
                  <a:pt x="551806" y="647450"/>
                </a:lnTo>
                <a:lnTo>
                  <a:pt x="570199" y="618021"/>
                </a:lnTo>
                <a:lnTo>
                  <a:pt x="592270" y="591044"/>
                </a:lnTo>
                <a:lnTo>
                  <a:pt x="619248" y="568971"/>
                </a:lnTo>
                <a:lnTo>
                  <a:pt x="648679" y="550578"/>
                </a:lnTo>
                <a:lnTo>
                  <a:pt x="681785" y="535863"/>
                </a:lnTo>
                <a:lnTo>
                  <a:pt x="717347" y="523601"/>
                </a:lnTo>
                <a:lnTo>
                  <a:pt x="752908" y="512565"/>
                </a:lnTo>
                <a:lnTo>
                  <a:pt x="790921" y="502755"/>
                </a:lnTo>
                <a:lnTo>
                  <a:pt x="827707" y="492944"/>
                </a:lnTo>
                <a:lnTo>
                  <a:pt x="864495" y="481908"/>
                </a:lnTo>
                <a:lnTo>
                  <a:pt x="900055" y="469646"/>
                </a:lnTo>
                <a:lnTo>
                  <a:pt x="933163" y="454931"/>
                </a:lnTo>
                <a:lnTo>
                  <a:pt x="963819" y="437765"/>
                </a:lnTo>
                <a:lnTo>
                  <a:pt x="990796" y="415693"/>
                </a:lnTo>
                <a:lnTo>
                  <a:pt x="1019000" y="391167"/>
                </a:lnTo>
                <a:lnTo>
                  <a:pt x="1043525" y="362964"/>
                </a:lnTo>
                <a:lnTo>
                  <a:pt x="1066823" y="333535"/>
                </a:lnTo>
                <a:lnTo>
                  <a:pt x="1090122" y="302879"/>
                </a:lnTo>
                <a:lnTo>
                  <a:pt x="1113420" y="272223"/>
                </a:lnTo>
                <a:lnTo>
                  <a:pt x="1136718" y="242793"/>
                </a:lnTo>
                <a:lnTo>
                  <a:pt x="1162470" y="214590"/>
                </a:lnTo>
                <a:lnTo>
                  <a:pt x="1188220" y="190066"/>
                </a:lnTo>
                <a:lnTo>
                  <a:pt x="1217650" y="169220"/>
                </a:lnTo>
                <a:lnTo>
                  <a:pt x="1248306" y="153279"/>
                </a:lnTo>
                <a:lnTo>
                  <a:pt x="1285093" y="142243"/>
                </a:lnTo>
                <a:lnTo>
                  <a:pt x="1323107" y="137338"/>
                </a:lnTo>
                <a:lnTo>
                  <a:pt x="1362345" y="136111"/>
                </a:lnTo>
                <a:lnTo>
                  <a:pt x="1404036" y="139791"/>
                </a:lnTo>
                <a:lnTo>
                  <a:pt x="1445729" y="144696"/>
                </a:lnTo>
                <a:lnTo>
                  <a:pt x="1487421" y="150827"/>
                </a:lnTo>
                <a:lnTo>
                  <a:pt x="1529113" y="155732"/>
                </a:lnTo>
                <a:lnTo>
                  <a:pt x="1570804" y="158184"/>
                </a:lnTo>
                <a:lnTo>
                  <a:pt x="1611271" y="158184"/>
                </a:lnTo>
                <a:lnTo>
                  <a:pt x="1649285" y="153279"/>
                </a:lnTo>
                <a:lnTo>
                  <a:pt x="1687298" y="143469"/>
                </a:lnTo>
                <a:lnTo>
                  <a:pt x="1724085" y="128755"/>
                </a:lnTo>
                <a:lnTo>
                  <a:pt x="1760871" y="109134"/>
                </a:lnTo>
                <a:lnTo>
                  <a:pt x="1797658" y="89515"/>
                </a:lnTo>
                <a:lnTo>
                  <a:pt x="1834445" y="67443"/>
                </a:lnTo>
                <a:lnTo>
                  <a:pt x="1870007" y="46597"/>
                </a:lnTo>
                <a:lnTo>
                  <a:pt x="1908020" y="28203"/>
                </a:lnTo>
                <a:lnTo>
                  <a:pt x="1944806" y="13488"/>
                </a:lnTo>
                <a:lnTo>
                  <a:pt x="1982820" y="3678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Рисунок 6" descr="Изображение выглядит как текст, стена, рукописный текст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A89C9B37-3216-90E6-6E93-A3AB82551AF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012" r="20835" b="2"/>
          <a:stretch/>
        </p:blipFill>
        <p:spPr>
          <a:xfrm>
            <a:off x="9018358" y="3890298"/>
            <a:ext cx="3173643" cy="2967700"/>
          </a:xfrm>
          <a:custGeom>
            <a:avLst/>
            <a:gdLst/>
            <a:ahLst/>
            <a:cxnLst/>
            <a:rect l="l" t="t" r="r" b="b"/>
            <a:pathLst>
              <a:path w="3173643" h="2967700">
                <a:moveTo>
                  <a:pt x="1885720" y="0"/>
                </a:moveTo>
                <a:lnTo>
                  <a:pt x="1922313" y="3430"/>
                </a:lnTo>
                <a:lnTo>
                  <a:pt x="1957763" y="12579"/>
                </a:lnTo>
                <a:lnTo>
                  <a:pt x="1992070" y="26302"/>
                </a:lnTo>
                <a:lnTo>
                  <a:pt x="2027519" y="43455"/>
                </a:lnTo>
                <a:lnTo>
                  <a:pt x="2060683" y="62896"/>
                </a:lnTo>
                <a:lnTo>
                  <a:pt x="2094991" y="83480"/>
                </a:lnTo>
                <a:lnTo>
                  <a:pt x="2129297" y="101777"/>
                </a:lnTo>
                <a:lnTo>
                  <a:pt x="2163602" y="120075"/>
                </a:lnTo>
                <a:lnTo>
                  <a:pt x="2196766" y="133797"/>
                </a:lnTo>
                <a:lnTo>
                  <a:pt x="2233360" y="142945"/>
                </a:lnTo>
                <a:lnTo>
                  <a:pt x="2268809" y="147520"/>
                </a:lnTo>
                <a:lnTo>
                  <a:pt x="2306546" y="147520"/>
                </a:lnTo>
                <a:lnTo>
                  <a:pt x="2345428" y="145233"/>
                </a:lnTo>
                <a:lnTo>
                  <a:pt x="2384308" y="140659"/>
                </a:lnTo>
                <a:lnTo>
                  <a:pt x="2423190" y="134941"/>
                </a:lnTo>
                <a:lnTo>
                  <a:pt x="2462070" y="130367"/>
                </a:lnTo>
                <a:lnTo>
                  <a:pt x="2500951" y="126936"/>
                </a:lnTo>
                <a:lnTo>
                  <a:pt x="2537544" y="128079"/>
                </a:lnTo>
                <a:lnTo>
                  <a:pt x="2572995" y="132653"/>
                </a:lnTo>
                <a:lnTo>
                  <a:pt x="2607301" y="142945"/>
                </a:lnTo>
                <a:lnTo>
                  <a:pt x="2635891" y="157812"/>
                </a:lnTo>
                <a:lnTo>
                  <a:pt x="2663335" y="177253"/>
                </a:lnTo>
                <a:lnTo>
                  <a:pt x="2687350" y="200124"/>
                </a:lnTo>
                <a:lnTo>
                  <a:pt x="2711365" y="226426"/>
                </a:lnTo>
                <a:lnTo>
                  <a:pt x="2733093" y="253871"/>
                </a:lnTo>
                <a:lnTo>
                  <a:pt x="2754820" y="282461"/>
                </a:lnTo>
                <a:lnTo>
                  <a:pt x="2776547" y="311049"/>
                </a:lnTo>
                <a:lnTo>
                  <a:pt x="2798275" y="338495"/>
                </a:lnTo>
                <a:lnTo>
                  <a:pt x="2821146" y="364797"/>
                </a:lnTo>
                <a:lnTo>
                  <a:pt x="2847448" y="387669"/>
                </a:lnTo>
                <a:lnTo>
                  <a:pt x="2872607" y="408253"/>
                </a:lnTo>
                <a:lnTo>
                  <a:pt x="2901195" y="424261"/>
                </a:lnTo>
                <a:lnTo>
                  <a:pt x="2932071" y="437985"/>
                </a:lnTo>
                <a:lnTo>
                  <a:pt x="2965233" y="449420"/>
                </a:lnTo>
                <a:lnTo>
                  <a:pt x="2999539" y="459712"/>
                </a:lnTo>
                <a:lnTo>
                  <a:pt x="3033847" y="468861"/>
                </a:lnTo>
                <a:lnTo>
                  <a:pt x="3069297" y="478010"/>
                </a:lnTo>
                <a:lnTo>
                  <a:pt x="3102460" y="488302"/>
                </a:lnTo>
                <a:lnTo>
                  <a:pt x="3135622" y="499737"/>
                </a:lnTo>
                <a:lnTo>
                  <a:pt x="3166499" y="513461"/>
                </a:lnTo>
                <a:lnTo>
                  <a:pt x="3173643" y="517926"/>
                </a:lnTo>
                <a:lnTo>
                  <a:pt x="3173643" y="2967700"/>
                </a:lnTo>
                <a:lnTo>
                  <a:pt x="452321" y="2967700"/>
                </a:lnTo>
                <a:lnTo>
                  <a:pt x="450560" y="2961831"/>
                </a:lnTo>
                <a:lnTo>
                  <a:pt x="439125" y="2928666"/>
                </a:lnTo>
                <a:lnTo>
                  <a:pt x="425402" y="2897790"/>
                </a:lnTo>
                <a:lnTo>
                  <a:pt x="409392" y="2869201"/>
                </a:lnTo>
                <a:lnTo>
                  <a:pt x="388809" y="2844043"/>
                </a:lnTo>
                <a:lnTo>
                  <a:pt x="365937" y="2817741"/>
                </a:lnTo>
                <a:lnTo>
                  <a:pt x="339636" y="2794870"/>
                </a:lnTo>
                <a:lnTo>
                  <a:pt x="311046" y="2773142"/>
                </a:lnTo>
                <a:lnTo>
                  <a:pt x="282458" y="2751415"/>
                </a:lnTo>
                <a:lnTo>
                  <a:pt x="253870" y="2729687"/>
                </a:lnTo>
                <a:lnTo>
                  <a:pt x="226423" y="2707959"/>
                </a:lnTo>
                <a:lnTo>
                  <a:pt x="200122" y="2683944"/>
                </a:lnTo>
                <a:lnTo>
                  <a:pt x="177251" y="2659930"/>
                </a:lnTo>
                <a:lnTo>
                  <a:pt x="157812" y="2632484"/>
                </a:lnTo>
                <a:lnTo>
                  <a:pt x="142945" y="2603895"/>
                </a:lnTo>
                <a:lnTo>
                  <a:pt x="132653" y="2569589"/>
                </a:lnTo>
                <a:lnTo>
                  <a:pt x="128079" y="2534138"/>
                </a:lnTo>
                <a:lnTo>
                  <a:pt x="126934" y="2497543"/>
                </a:lnTo>
                <a:lnTo>
                  <a:pt x="130365" y="2458662"/>
                </a:lnTo>
                <a:lnTo>
                  <a:pt x="134940" y="2419782"/>
                </a:lnTo>
                <a:lnTo>
                  <a:pt x="140657" y="2380900"/>
                </a:lnTo>
                <a:lnTo>
                  <a:pt x="145232" y="2342019"/>
                </a:lnTo>
                <a:lnTo>
                  <a:pt x="147519" y="2303138"/>
                </a:lnTo>
                <a:lnTo>
                  <a:pt x="147519" y="2265400"/>
                </a:lnTo>
                <a:lnTo>
                  <a:pt x="142945" y="2229950"/>
                </a:lnTo>
                <a:lnTo>
                  <a:pt x="133796" y="2194499"/>
                </a:lnTo>
                <a:lnTo>
                  <a:pt x="120073" y="2161335"/>
                </a:lnTo>
                <a:lnTo>
                  <a:pt x="102920" y="2127029"/>
                </a:lnTo>
                <a:lnTo>
                  <a:pt x="83479" y="2092723"/>
                </a:lnTo>
                <a:lnTo>
                  <a:pt x="62897" y="2058415"/>
                </a:lnTo>
                <a:lnTo>
                  <a:pt x="43456" y="2025251"/>
                </a:lnTo>
                <a:lnTo>
                  <a:pt x="26302" y="1989801"/>
                </a:lnTo>
                <a:lnTo>
                  <a:pt x="12580" y="1955494"/>
                </a:lnTo>
                <a:lnTo>
                  <a:pt x="3431" y="1920043"/>
                </a:lnTo>
                <a:lnTo>
                  <a:pt x="0" y="1883449"/>
                </a:lnTo>
                <a:lnTo>
                  <a:pt x="3431" y="1846856"/>
                </a:lnTo>
                <a:lnTo>
                  <a:pt x="12580" y="1811405"/>
                </a:lnTo>
                <a:lnTo>
                  <a:pt x="26302" y="1777098"/>
                </a:lnTo>
                <a:lnTo>
                  <a:pt x="43456" y="1741648"/>
                </a:lnTo>
                <a:lnTo>
                  <a:pt x="62897" y="1708484"/>
                </a:lnTo>
                <a:lnTo>
                  <a:pt x="83479" y="1674178"/>
                </a:lnTo>
                <a:lnTo>
                  <a:pt x="102920" y="1639870"/>
                </a:lnTo>
                <a:lnTo>
                  <a:pt x="120073" y="1605564"/>
                </a:lnTo>
                <a:lnTo>
                  <a:pt x="133796" y="1572400"/>
                </a:lnTo>
                <a:lnTo>
                  <a:pt x="142945" y="1536949"/>
                </a:lnTo>
                <a:lnTo>
                  <a:pt x="147519" y="1501500"/>
                </a:lnTo>
                <a:lnTo>
                  <a:pt x="147519" y="1463762"/>
                </a:lnTo>
                <a:lnTo>
                  <a:pt x="145232" y="1424880"/>
                </a:lnTo>
                <a:lnTo>
                  <a:pt x="140657" y="1386000"/>
                </a:lnTo>
                <a:lnTo>
                  <a:pt x="134940" y="1347118"/>
                </a:lnTo>
                <a:lnTo>
                  <a:pt x="130365" y="1308237"/>
                </a:lnTo>
                <a:lnTo>
                  <a:pt x="126934" y="1269356"/>
                </a:lnTo>
                <a:lnTo>
                  <a:pt x="128079" y="1232762"/>
                </a:lnTo>
                <a:lnTo>
                  <a:pt x="132653" y="1197312"/>
                </a:lnTo>
                <a:lnTo>
                  <a:pt x="142945" y="1163004"/>
                </a:lnTo>
                <a:lnTo>
                  <a:pt x="157812" y="1134416"/>
                </a:lnTo>
                <a:lnTo>
                  <a:pt x="177251" y="1106970"/>
                </a:lnTo>
                <a:lnTo>
                  <a:pt x="200122" y="1082955"/>
                </a:lnTo>
                <a:lnTo>
                  <a:pt x="226423" y="1058941"/>
                </a:lnTo>
                <a:lnTo>
                  <a:pt x="253870" y="1037212"/>
                </a:lnTo>
                <a:lnTo>
                  <a:pt x="282458" y="1015484"/>
                </a:lnTo>
                <a:lnTo>
                  <a:pt x="311046" y="993757"/>
                </a:lnTo>
                <a:lnTo>
                  <a:pt x="339636" y="972029"/>
                </a:lnTo>
                <a:lnTo>
                  <a:pt x="365937" y="949159"/>
                </a:lnTo>
                <a:lnTo>
                  <a:pt x="388809" y="922857"/>
                </a:lnTo>
                <a:lnTo>
                  <a:pt x="409392" y="897698"/>
                </a:lnTo>
                <a:lnTo>
                  <a:pt x="425402" y="869109"/>
                </a:lnTo>
                <a:lnTo>
                  <a:pt x="439125" y="838233"/>
                </a:lnTo>
                <a:lnTo>
                  <a:pt x="450560" y="805069"/>
                </a:lnTo>
                <a:lnTo>
                  <a:pt x="460852" y="770761"/>
                </a:lnTo>
                <a:lnTo>
                  <a:pt x="470001" y="736455"/>
                </a:lnTo>
                <a:lnTo>
                  <a:pt x="479150" y="701004"/>
                </a:lnTo>
                <a:lnTo>
                  <a:pt x="489442" y="667841"/>
                </a:lnTo>
                <a:lnTo>
                  <a:pt x="500877" y="634677"/>
                </a:lnTo>
                <a:lnTo>
                  <a:pt x="514600" y="603802"/>
                </a:lnTo>
                <a:lnTo>
                  <a:pt x="531753" y="576357"/>
                </a:lnTo>
                <a:lnTo>
                  <a:pt x="552336" y="551198"/>
                </a:lnTo>
                <a:lnTo>
                  <a:pt x="577494" y="530614"/>
                </a:lnTo>
                <a:lnTo>
                  <a:pt x="604941" y="513461"/>
                </a:lnTo>
                <a:lnTo>
                  <a:pt x="635815" y="499737"/>
                </a:lnTo>
                <a:lnTo>
                  <a:pt x="668979" y="488302"/>
                </a:lnTo>
                <a:lnTo>
                  <a:pt x="702142" y="478010"/>
                </a:lnTo>
                <a:lnTo>
                  <a:pt x="737592" y="468861"/>
                </a:lnTo>
                <a:lnTo>
                  <a:pt x="771898" y="459712"/>
                </a:lnTo>
                <a:lnTo>
                  <a:pt x="806205" y="449420"/>
                </a:lnTo>
                <a:lnTo>
                  <a:pt x="839368" y="437985"/>
                </a:lnTo>
                <a:lnTo>
                  <a:pt x="870244" y="424261"/>
                </a:lnTo>
                <a:lnTo>
                  <a:pt x="898833" y="408253"/>
                </a:lnTo>
                <a:lnTo>
                  <a:pt x="923991" y="387669"/>
                </a:lnTo>
                <a:lnTo>
                  <a:pt x="950293" y="364797"/>
                </a:lnTo>
                <a:lnTo>
                  <a:pt x="973165" y="338495"/>
                </a:lnTo>
                <a:lnTo>
                  <a:pt x="994892" y="311049"/>
                </a:lnTo>
                <a:lnTo>
                  <a:pt x="1016619" y="282461"/>
                </a:lnTo>
                <a:lnTo>
                  <a:pt x="1038347" y="253871"/>
                </a:lnTo>
                <a:lnTo>
                  <a:pt x="1060074" y="226426"/>
                </a:lnTo>
                <a:lnTo>
                  <a:pt x="1084089" y="200124"/>
                </a:lnTo>
                <a:lnTo>
                  <a:pt x="1108103" y="177253"/>
                </a:lnTo>
                <a:lnTo>
                  <a:pt x="1135549" y="157812"/>
                </a:lnTo>
                <a:lnTo>
                  <a:pt x="1164137" y="142945"/>
                </a:lnTo>
                <a:lnTo>
                  <a:pt x="1198445" y="132653"/>
                </a:lnTo>
                <a:lnTo>
                  <a:pt x="1233895" y="128079"/>
                </a:lnTo>
                <a:lnTo>
                  <a:pt x="1270487" y="126936"/>
                </a:lnTo>
                <a:lnTo>
                  <a:pt x="1309368" y="130367"/>
                </a:lnTo>
                <a:lnTo>
                  <a:pt x="1348249" y="134941"/>
                </a:lnTo>
                <a:lnTo>
                  <a:pt x="1387131" y="140659"/>
                </a:lnTo>
                <a:lnTo>
                  <a:pt x="1426011" y="145233"/>
                </a:lnTo>
                <a:lnTo>
                  <a:pt x="1464891" y="147520"/>
                </a:lnTo>
                <a:lnTo>
                  <a:pt x="1502630" y="147520"/>
                </a:lnTo>
                <a:lnTo>
                  <a:pt x="1538080" y="142945"/>
                </a:lnTo>
                <a:lnTo>
                  <a:pt x="1573531" y="133797"/>
                </a:lnTo>
                <a:lnTo>
                  <a:pt x="1607837" y="120075"/>
                </a:lnTo>
                <a:lnTo>
                  <a:pt x="1642143" y="101777"/>
                </a:lnTo>
                <a:lnTo>
                  <a:pt x="1676450" y="83480"/>
                </a:lnTo>
                <a:lnTo>
                  <a:pt x="1710756" y="62896"/>
                </a:lnTo>
                <a:lnTo>
                  <a:pt x="1743919" y="43455"/>
                </a:lnTo>
                <a:lnTo>
                  <a:pt x="1779370" y="26302"/>
                </a:lnTo>
                <a:lnTo>
                  <a:pt x="1813676" y="12579"/>
                </a:lnTo>
                <a:lnTo>
                  <a:pt x="1849126" y="343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515952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6A9449-CF93-E5AF-178F-3D2056191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498" y="2594939"/>
            <a:ext cx="5958929" cy="2456107"/>
          </a:xfrm>
        </p:spPr>
        <p:txBody>
          <a:bodyPr>
            <a:normAutofit/>
          </a:bodyPr>
          <a:lstStyle/>
          <a:p>
            <a:r>
              <a:rPr lang="ru-RU"/>
              <a:t>СПАСИБО ЗА ВНИМАНИЕ </a:t>
            </a:r>
          </a:p>
        </p:txBody>
      </p:sp>
      <p:pic>
        <p:nvPicPr>
          <p:cNvPr id="4" name="Объект 3" descr="This may contain: an image of a street scene with traffic lights">
            <a:extLst>
              <a:ext uri="{FF2B5EF4-FFF2-40B4-BE49-F238E27FC236}">
                <a16:creationId xmlns:a16="http://schemas.microsoft.com/office/drawing/2014/main" id="{AC9239DE-1B49-79B2-06E2-F08C11434B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" b="10205"/>
          <a:stretch/>
        </p:blipFill>
        <p:spPr>
          <a:xfrm>
            <a:off x="688434" y="-345"/>
            <a:ext cx="5075435" cy="6858345"/>
          </a:xfrm>
          <a:prstGeom prst="rect">
            <a:avLst/>
          </a:prstGeom>
        </p:spPr>
      </p:pic>
      <p:sp>
        <p:nvSpPr>
          <p:cNvPr id="11" name="Freeform 6">
            <a:extLst>
              <a:ext uri="{FF2B5EF4-FFF2-40B4-BE49-F238E27FC236}">
                <a16:creationId xmlns:a16="http://schemas.microsoft.com/office/drawing/2014/main" id="{5402222E-F041-43A0-81BC-1B3F2EF76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932E3AE-AF5D-6B4B-1585-E09307F1D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727" y="2286001"/>
            <a:ext cx="6335338" cy="3593591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0D28A2-8EA4-4EF0-9056-3BDAA7290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48788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50D76-8964-B8E6-9EBE-0002F626E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>
            <a:normAutofit/>
          </a:bodyPr>
          <a:lstStyle/>
          <a:p>
            <a:r>
              <a:rPr lang="ru-RU" dirty="0"/>
              <a:t>Цель и задача:</a:t>
            </a:r>
          </a:p>
        </p:txBody>
      </p:sp>
      <p:sp>
        <p:nvSpPr>
          <p:cNvPr id="33" name="Freeform 6">
            <a:extLst>
              <a:ext uri="{FF2B5EF4-FFF2-40B4-BE49-F238E27FC236}">
                <a16:creationId xmlns:a16="http://schemas.microsoft.com/office/drawing/2014/main" id="{41FD8A63-3109-4B9D-BE1D-547B2C55A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92049A-BE8B-067E-5B25-FA6E5A104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994" y="1874922"/>
            <a:ext cx="6276581" cy="359359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ru-RU" sz="1600">
                <a:latin typeface="Arial"/>
                <a:cs typeface="Arial"/>
              </a:rPr>
              <a:t>•</a:t>
            </a:r>
            <a:r>
              <a:rPr lang="ru-RU" sz="1600" b="1">
                <a:latin typeface="Times New Roman"/>
                <a:cs typeface="Times New Roman"/>
              </a:rPr>
              <a:t>Цель работы</a:t>
            </a:r>
            <a:r>
              <a:rPr lang="ru-RU" sz="1600">
                <a:latin typeface="Times New Roman"/>
                <a:cs typeface="Times New Roman"/>
              </a:rPr>
              <a:t> – разработка программного приложения на платформе </a:t>
            </a:r>
            <a:r>
              <a:rPr lang="ru-RU" sz="1600" err="1">
                <a:latin typeface="Times New Roman"/>
                <a:cs typeface="Times New Roman"/>
              </a:rPr>
              <a:t>Unity</a:t>
            </a:r>
            <a:r>
              <a:rPr lang="ru-RU" sz="1600">
                <a:latin typeface="Times New Roman"/>
                <a:cs typeface="Times New Roman"/>
              </a:rPr>
              <a:t>, которое объединяет интерактивный музей автомобилей и базу данных для удобного изучения информации. </a:t>
            </a:r>
            <a:endParaRPr lang="ru-RU" sz="1600">
              <a:latin typeface="Corbel"/>
            </a:endParaRPr>
          </a:p>
          <a:p>
            <a:pPr>
              <a:lnSpc>
                <a:spcPct val="100000"/>
              </a:lnSpc>
            </a:pPr>
            <a:r>
              <a:rPr lang="ru-RU" sz="1600">
                <a:latin typeface="Arial"/>
                <a:cs typeface="Arial"/>
              </a:rPr>
              <a:t>•</a:t>
            </a:r>
            <a:r>
              <a:rPr lang="ru-RU" sz="1600" b="1">
                <a:latin typeface="Times New Roman"/>
                <a:cs typeface="Times New Roman"/>
              </a:rPr>
              <a:t>Основные задачи:</a:t>
            </a:r>
            <a:endParaRPr lang="ru-RU" sz="1600">
              <a:latin typeface="Corbel"/>
            </a:endParaRPr>
          </a:p>
          <a:p>
            <a:pPr>
              <a:lnSpc>
                <a:spcPct val="100000"/>
              </a:lnSpc>
            </a:pPr>
            <a:r>
              <a:rPr lang="ru-RU" sz="1600">
                <a:latin typeface="Arial"/>
                <a:cs typeface="Arial"/>
              </a:rPr>
              <a:t>•</a:t>
            </a:r>
            <a:r>
              <a:rPr lang="ru-RU" sz="1600">
                <a:latin typeface="Times New Roman"/>
                <a:cs typeface="Times New Roman"/>
              </a:rPr>
              <a:t>Разработка структуры базы данных для хранения информации об автомобилях (характеристики, фото, видео и 3D-модели).</a:t>
            </a:r>
            <a:endParaRPr lang="ru-RU" sz="1600">
              <a:latin typeface="Corbel"/>
            </a:endParaRPr>
          </a:p>
          <a:p>
            <a:pPr>
              <a:lnSpc>
                <a:spcPct val="100000"/>
              </a:lnSpc>
            </a:pPr>
            <a:r>
              <a:rPr lang="ru-RU" sz="1600">
                <a:latin typeface="Arial"/>
                <a:cs typeface="Arial"/>
              </a:rPr>
              <a:t>•</a:t>
            </a:r>
            <a:r>
              <a:rPr lang="ru-RU" sz="1600">
                <a:latin typeface="Times New Roman"/>
                <a:cs typeface="Times New Roman"/>
              </a:rPr>
              <a:t>Создание виртуального музея с возможностью перемещения и изучения экспонатов.</a:t>
            </a:r>
            <a:endParaRPr lang="ru-RU" sz="1600">
              <a:latin typeface="Corbel"/>
            </a:endParaRPr>
          </a:p>
          <a:p>
            <a:pPr>
              <a:lnSpc>
                <a:spcPct val="100000"/>
              </a:lnSpc>
            </a:pPr>
            <a:r>
              <a:rPr lang="ru-RU" sz="1600">
                <a:latin typeface="Arial"/>
                <a:cs typeface="Arial"/>
              </a:rPr>
              <a:t>•</a:t>
            </a:r>
            <a:r>
              <a:rPr lang="ru-RU" sz="1600">
                <a:latin typeface="Times New Roman"/>
                <a:cs typeface="Times New Roman"/>
              </a:rPr>
              <a:t>Реализация интерфейса выбора: переход к базе данных или к виртуальному туру.</a:t>
            </a:r>
            <a:endParaRPr lang="ru-RU" sz="1600">
              <a:latin typeface="Corbel"/>
            </a:endParaRPr>
          </a:p>
          <a:p>
            <a:pPr>
              <a:lnSpc>
                <a:spcPct val="100000"/>
              </a:lnSpc>
            </a:pPr>
            <a:r>
              <a:rPr lang="ru-RU" sz="1600">
                <a:latin typeface="Arial"/>
                <a:cs typeface="Arial"/>
              </a:rPr>
              <a:t>•</a:t>
            </a:r>
            <a:r>
              <a:rPr lang="ru-RU" sz="1600">
                <a:latin typeface="Times New Roman"/>
                <a:cs typeface="Times New Roman"/>
              </a:rPr>
              <a:t>Интеграция мультимедийного контента (фотографии, видео, 3D-объекты).</a:t>
            </a:r>
            <a:endParaRPr lang="ru-RU" sz="1600">
              <a:latin typeface="Corbel"/>
            </a:endParaRPr>
          </a:p>
          <a:p>
            <a:pPr>
              <a:lnSpc>
                <a:spcPct val="100000"/>
              </a:lnSpc>
            </a:pPr>
            <a:r>
              <a:rPr lang="ru-RU" sz="1600">
                <a:latin typeface="Arial"/>
                <a:cs typeface="Arial"/>
              </a:rPr>
              <a:t>•</a:t>
            </a:r>
            <a:r>
              <a:rPr lang="ru-RU" sz="1600">
                <a:latin typeface="Times New Roman"/>
                <a:cs typeface="Times New Roman"/>
              </a:rPr>
              <a:t>Оптимизация приложения для стабильной работы и удобного взаимодействия с пользователем.</a:t>
            </a:r>
            <a:endParaRPr lang="ru-RU" sz="1600"/>
          </a:p>
          <a:p>
            <a:pPr>
              <a:lnSpc>
                <a:spcPct val="100000"/>
              </a:lnSpc>
            </a:pPr>
            <a:endParaRPr lang="ru-RU" sz="1300">
              <a:latin typeface="Corbel"/>
            </a:endParaRPr>
          </a:p>
        </p:txBody>
      </p:sp>
      <p:pic>
        <p:nvPicPr>
          <p:cNvPr id="4" name="Рисунок 3" descr="Изображение выглядит как Шрифт, логотип, Графика, символ&#10;&#10;Автоматически созданное описание">
            <a:extLst>
              <a:ext uri="{FF2B5EF4-FFF2-40B4-BE49-F238E27FC236}">
                <a16:creationId xmlns:a16="http://schemas.microsoft.com/office/drawing/2014/main" id="{BDF3FFD3-F4BE-9578-C0A2-DDCDD3BFBE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8" b="114"/>
          <a:stretch/>
        </p:blipFill>
        <p:spPr>
          <a:xfrm>
            <a:off x="8994659" y="1861388"/>
            <a:ext cx="2208067" cy="2205387"/>
          </a:xfrm>
          <a:custGeom>
            <a:avLst/>
            <a:gdLst/>
            <a:ahLst/>
            <a:cxnLst/>
            <a:rect l="l" t="t" r="r" b="b"/>
            <a:pathLst>
              <a:path w="2208067" h="2205387">
                <a:moveTo>
                  <a:pt x="1104034" y="0"/>
                </a:moveTo>
                <a:lnTo>
                  <a:pt x="1125458" y="2008"/>
                </a:lnTo>
                <a:lnTo>
                  <a:pt x="1146213" y="7364"/>
                </a:lnTo>
                <a:lnTo>
                  <a:pt x="1166298" y="15399"/>
                </a:lnTo>
                <a:lnTo>
                  <a:pt x="1187053" y="25441"/>
                </a:lnTo>
                <a:lnTo>
                  <a:pt x="1206470" y="36823"/>
                </a:lnTo>
                <a:lnTo>
                  <a:pt x="1226555" y="48875"/>
                </a:lnTo>
                <a:lnTo>
                  <a:pt x="1246641" y="59586"/>
                </a:lnTo>
                <a:lnTo>
                  <a:pt x="1266726" y="70298"/>
                </a:lnTo>
                <a:lnTo>
                  <a:pt x="1286811" y="78332"/>
                </a:lnTo>
                <a:lnTo>
                  <a:pt x="1307567" y="83689"/>
                </a:lnTo>
                <a:lnTo>
                  <a:pt x="1328322" y="86367"/>
                </a:lnTo>
                <a:lnTo>
                  <a:pt x="1350416" y="86367"/>
                </a:lnTo>
                <a:lnTo>
                  <a:pt x="1373180" y="85029"/>
                </a:lnTo>
                <a:lnTo>
                  <a:pt x="1395942" y="82350"/>
                </a:lnTo>
                <a:lnTo>
                  <a:pt x="1418706" y="79003"/>
                </a:lnTo>
                <a:lnTo>
                  <a:pt x="1441471" y="76324"/>
                </a:lnTo>
                <a:lnTo>
                  <a:pt x="1464234" y="74315"/>
                </a:lnTo>
                <a:lnTo>
                  <a:pt x="1485659" y="74985"/>
                </a:lnTo>
                <a:lnTo>
                  <a:pt x="1506414" y="77664"/>
                </a:lnTo>
                <a:lnTo>
                  <a:pt x="1526499" y="83689"/>
                </a:lnTo>
                <a:lnTo>
                  <a:pt x="1543237" y="92393"/>
                </a:lnTo>
                <a:lnTo>
                  <a:pt x="1559305" y="103775"/>
                </a:lnTo>
                <a:lnTo>
                  <a:pt x="1573365" y="117165"/>
                </a:lnTo>
                <a:lnTo>
                  <a:pt x="1587426" y="132563"/>
                </a:lnTo>
                <a:lnTo>
                  <a:pt x="1600146" y="148632"/>
                </a:lnTo>
                <a:lnTo>
                  <a:pt x="1612866" y="165370"/>
                </a:lnTo>
                <a:lnTo>
                  <a:pt x="1625587" y="182108"/>
                </a:lnTo>
                <a:lnTo>
                  <a:pt x="1638308" y="198177"/>
                </a:lnTo>
                <a:lnTo>
                  <a:pt x="1651699" y="213575"/>
                </a:lnTo>
                <a:lnTo>
                  <a:pt x="1667097" y="226966"/>
                </a:lnTo>
                <a:lnTo>
                  <a:pt x="1681826" y="239018"/>
                </a:lnTo>
                <a:lnTo>
                  <a:pt x="1698565" y="248390"/>
                </a:lnTo>
                <a:lnTo>
                  <a:pt x="1716642" y="256425"/>
                </a:lnTo>
                <a:lnTo>
                  <a:pt x="1736058" y="263119"/>
                </a:lnTo>
                <a:lnTo>
                  <a:pt x="1756144" y="269145"/>
                </a:lnTo>
                <a:lnTo>
                  <a:pt x="1776228" y="274501"/>
                </a:lnTo>
                <a:lnTo>
                  <a:pt x="1796984" y="279857"/>
                </a:lnTo>
                <a:lnTo>
                  <a:pt x="1816399" y="285883"/>
                </a:lnTo>
                <a:lnTo>
                  <a:pt x="1835816" y="292578"/>
                </a:lnTo>
                <a:lnTo>
                  <a:pt x="1853892" y="300613"/>
                </a:lnTo>
                <a:lnTo>
                  <a:pt x="1869960" y="310655"/>
                </a:lnTo>
                <a:lnTo>
                  <a:pt x="1884691" y="322706"/>
                </a:lnTo>
                <a:lnTo>
                  <a:pt x="1896741" y="337436"/>
                </a:lnTo>
                <a:lnTo>
                  <a:pt x="1906785" y="353504"/>
                </a:lnTo>
                <a:lnTo>
                  <a:pt x="1914819" y="371581"/>
                </a:lnTo>
                <a:lnTo>
                  <a:pt x="1921514" y="390998"/>
                </a:lnTo>
                <a:lnTo>
                  <a:pt x="1927540" y="410413"/>
                </a:lnTo>
                <a:lnTo>
                  <a:pt x="1932896" y="431169"/>
                </a:lnTo>
                <a:lnTo>
                  <a:pt x="1938252" y="451253"/>
                </a:lnTo>
                <a:lnTo>
                  <a:pt x="1944278" y="471339"/>
                </a:lnTo>
                <a:lnTo>
                  <a:pt x="1950972" y="490756"/>
                </a:lnTo>
                <a:lnTo>
                  <a:pt x="1959007" y="508832"/>
                </a:lnTo>
                <a:lnTo>
                  <a:pt x="1968380" y="525570"/>
                </a:lnTo>
                <a:lnTo>
                  <a:pt x="1980431" y="540300"/>
                </a:lnTo>
                <a:lnTo>
                  <a:pt x="1993822" y="555699"/>
                </a:lnTo>
                <a:lnTo>
                  <a:pt x="2009221" y="569088"/>
                </a:lnTo>
                <a:lnTo>
                  <a:pt x="2025959" y="581810"/>
                </a:lnTo>
                <a:lnTo>
                  <a:pt x="2042697" y="594531"/>
                </a:lnTo>
                <a:lnTo>
                  <a:pt x="2059434" y="607251"/>
                </a:lnTo>
                <a:lnTo>
                  <a:pt x="2075502" y="619972"/>
                </a:lnTo>
                <a:lnTo>
                  <a:pt x="2090901" y="634032"/>
                </a:lnTo>
                <a:lnTo>
                  <a:pt x="2104293" y="648092"/>
                </a:lnTo>
                <a:lnTo>
                  <a:pt x="2115673" y="664160"/>
                </a:lnTo>
                <a:lnTo>
                  <a:pt x="2124377" y="680898"/>
                </a:lnTo>
                <a:lnTo>
                  <a:pt x="2130403" y="700983"/>
                </a:lnTo>
                <a:lnTo>
                  <a:pt x="2133081" y="721738"/>
                </a:lnTo>
                <a:lnTo>
                  <a:pt x="2133751" y="743163"/>
                </a:lnTo>
                <a:lnTo>
                  <a:pt x="2131741" y="765926"/>
                </a:lnTo>
                <a:lnTo>
                  <a:pt x="2129065" y="788690"/>
                </a:lnTo>
                <a:lnTo>
                  <a:pt x="2125717" y="811455"/>
                </a:lnTo>
                <a:lnTo>
                  <a:pt x="2123039" y="834217"/>
                </a:lnTo>
                <a:lnTo>
                  <a:pt x="2121699" y="856981"/>
                </a:lnTo>
                <a:lnTo>
                  <a:pt x="2121699" y="879075"/>
                </a:lnTo>
                <a:lnTo>
                  <a:pt x="2124377" y="899830"/>
                </a:lnTo>
                <a:lnTo>
                  <a:pt x="2129733" y="920585"/>
                </a:lnTo>
                <a:lnTo>
                  <a:pt x="2137767" y="940001"/>
                </a:lnTo>
                <a:lnTo>
                  <a:pt x="2147811" y="960086"/>
                </a:lnTo>
                <a:lnTo>
                  <a:pt x="2159193" y="980172"/>
                </a:lnTo>
                <a:lnTo>
                  <a:pt x="2171243" y="1000258"/>
                </a:lnTo>
                <a:lnTo>
                  <a:pt x="2182625" y="1019674"/>
                </a:lnTo>
                <a:lnTo>
                  <a:pt x="2192669" y="1040429"/>
                </a:lnTo>
                <a:lnTo>
                  <a:pt x="2200702" y="1060514"/>
                </a:lnTo>
                <a:lnTo>
                  <a:pt x="2206059" y="1081269"/>
                </a:lnTo>
                <a:lnTo>
                  <a:pt x="2208067" y="1102693"/>
                </a:lnTo>
                <a:lnTo>
                  <a:pt x="2206059" y="1124117"/>
                </a:lnTo>
                <a:lnTo>
                  <a:pt x="2200702" y="1144872"/>
                </a:lnTo>
                <a:lnTo>
                  <a:pt x="2192669" y="1164959"/>
                </a:lnTo>
                <a:lnTo>
                  <a:pt x="2182625" y="1185713"/>
                </a:lnTo>
                <a:lnTo>
                  <a:pt x="2171243" y="1205130"/>
                </a:lnTo>
                <a:lnTo>
                  <a:pt x="2159193" y="1225216"/>
                </a:lnTo>
                <a:lnTo>
                  <a:pt x="2147811" y="1245301"/>
                </a:lnTo>
                <a:lnTo>
                  <a:pt x="2137767" y="1265386"/>
                </a:lnTo>
                <a:lnTo>
                  <a:pt x="2129733" y="1284802"/>
                </a:lnTo>
                <a:lnTo>
                  <a:pt x="2124377" y="1305558"/>
                </a:lnTo>
                <a:lnTo>
                  <a:pt x="2121699" y="1326312"/>
                </a:lnTo>
                <a:lnTo>
                  <a:pt x="2121699" y="1348406"/>
                </a:lnTo>
                <a:lnTo>
                  <a:pt x="2123039" y="1371169"/>
                </a:lnTo>
                <a:lnTo>
                  <a:pt x="2125717" y="1393933"/>
                </a:lnTo>
                <a:lnTo>
                  <a:pt x="2129065" y="1416697"/>
                </a:lnTo>
                <a:lnTo>
                  <a:pt x="2131741" y="1439461"/>
                </a:lnTo>
                <a:lnTo>
                  <a:pt x="2133751" y="1462224"/>
                </a:lnTo>
                <a:lnTo>
                  <a:pt x="2133081" y="1483649"/>
                </a:lnTo>
                <a:lnTo>
                  <a:pt x="2130403" y="1504404"/>
                </a:lnTo>
                <a:lnTo>
                  <a:pt x="2124377" y="1524489"/>
                </a:lnTo>
                <a:lnTo>
                  <a:pt x="2115673" y="1541227"/>
                </a:lnTo>
                <a:lnTo>
                  <a:pt x="2104293" y="1557295"/>
                </a:lnTo>
                <a:lnTo>
                  <a:pt x="2090901" y="1571355"/>
                </a:lnTo>
                <a:lnTo>
                  <a:pt x="2075502" y="1585414"/>
                </a:lnTo>
                <a:lnTo>
                  <a:pt x="2059434" y="1598135"/>
                </a:lnTo>
                <a:lnTo>
                  <a:pt x="2042697" y="1610856"/>
                </a:lnTo>
                <a:lnTo>
                  <a:pt x="2025959" y="1623577"/>
                </a:lnTo>
                <a:lnTo>
                  <a:pt x="2009221" y="1636298"/>
                </a:lnTo>
                <a:lnTo>
                  <a:pt x="1993822" y="1649688"/>
                </a:lnTo>
                <a:lnTo>
                  <a:pt x="1980431" y="1665087"/>
                </a:lnTo>
                <a:lnTo>
                  <a:pt x="1968380" y="1679817"/>
                </a:lnTo>
                <a:lnTo>
                  <a:pt x="1959007" y="1696554"/>
                </a:lnTo>
                <a:lnTo>
                  <a:pt x="1950972" y="1714631"/>
                </a:lnTo>
                <a:lnTo>
                  <a:pt x="1944278" y="1734047"/>
                </a:lnTo>
                <a:lnTo>
                  <a:pt x="1938252" y="1754133"/>
                </a:lnTo>
                <a:lnTo>
                  <a:pt x="1932896" y="1774219"/>
                </a:lnTo>
                <a:lnTo>
                  <a:pt x="1927540" y="1794974"/>
                </a:lnTo>
                <a:lnTo>
                  <a:pt x="1921514" y="1814390"/>
                </a:lnTo>
                <a:lnTo>
                  <a:pt x="1914819" y="1833805"/>
                </a:lnTo>
                <a:lnTo>
                  <a:pt x="1906785" y="1851883"/>
                </a:lnTo>
                <a:lnTo>
                  <a:pt x="1896741" y="1867952"/>
                </a:lnTo>
                <a:lnTo>
                  <a:pt x="1884691" y="1882680"/>
                </a:lnTo>
                <a:lnTo>
                  <a:pt x="1869960" y="1894732"/>
                </a:lnTo>
                <a:lnTo>
                  <a:pt x="1853892" y="1904774"/>
                </a:lnTo>
                <a:lnTo>
                  <a:pt x="1835816" y="1912808"/>
                </a:lnTo>
                <a:lnTo>
                  <a:pt x="1816399" y="1919504"/>
                </a:lnTo>
                <a:lnTo>
                  <a:pt x="1796984" y="1925529"/>
                </a:lnTo>
                <a:lnTo>
                  <a:pt x="1776228" y="1930886"/>
                </a:lnTo>
                <a:lnTo>
                  <a:pt x="1756144" y="1936242"/>
                </a:lnTo>
                <a:lnTo>
                  <a:pt x="1736058" y="1942267"/>
                </a:lnTo>
                <a:lnTo>
                  <a:pt x="1716642" y="1948962"/>
                </a:lnTo>
                <a:lnTo>
                  <a:pt x="1698565" y="1956997"/>
                </a:lnTo>
                <a:lnTo>
                  <a:pt x="1681826" y="1966370"/>
                </a:lnTo>
                <a:lnTo>
                  <a:pt x="1667097" y="1978420"/>
                </a:lnTo>
                <a:lnTo>
                  <a:pt x="1651699" y="1991811"/>
                </a:lnTo>
                <a:lnTo>
                  <a:pt x="1638308" y="2007210"/>
                </a:lnTo>
                <a:lnTo>
                  <a:pt x="1625587" y="2023278"/>
                </a:lnTo>
                <a:lnTo>
                  <a:pt x="1612866" y="2040016"/>
                </a:lnTo>
                <a:lnTo>
                  <a:pt x="1600146" y="2056754"/>
                </a:lnTo>
                <a:lnTo>
                  <a:pt x="1587426" y="2072823"/>
                </a:lnTo>
                <a:lnTo>
                  <a:pt x="1573365" y="2088222"/>
                </a:lnTo>
                <a:lnTo>
                  <a:pt x="1559305" y="2101612"/>
                </a:lnTo>
                <a:lnTo>
                  <a:pt x="1543237" y="2112994"/>
                </a:lnTo>
                <a:lnTo>
                  <a:pt x="1526499" y="2121698"/>
                </a:lnTo>
                <a:lnTo>
                  <a:pt x="1506414" y="2127723"/>
                </a:lnTo>
                <a:lnTo>
                  <a:pt x="1485659" y="2130402"/>
                </a:lnTo>
                <a:lnTo>
                  <a:pt x="1464234" y="2131071"/>
                </a:lnTo>
                <a:lnTo>
                  <a:pt x="1441471" y="2129062"/>
                </a:lnTo>
                <a:lnTo>
                  <a:pt x="1418706" y="2126385"/>
                </a:lnTo>
                <a:lnTo>
                  <a:pt x="1395942" y="2123036"/>
                </a:lnTo>
                <a:lnTo>
                  <a:pt x="1373180" y="2120359"/>
                </a:lnTo>
                <a:lnTo>
                  <a:pt x="1350416" y="2119020"/>
                </a:lnTo>
                <a:lnTo>
                  <a:pt x="1328322" y="2119020"/>
                </a:lnTo>
                <a:lnTo>
                  <a:pt x="1307567" y="2121698"/>
                </a:lnTo>
                <a:lnTo>
                  <a:pt x="1286811" y="2127054"/>
                </a:lnTo>
                <a:lnTo>
                  <a:pt x="1266726" y="2135088"/>
                </a:lnTo>
                <a:lnTo>
                  <a:pt x="1246641" y="2145800"/>
                </a:lnTo>
                <a:lnTo>
                  <a:pt x="1226555" y="2156513"/>
                </a:lnTo>
                <a:lnTo>
                  <a:pt x="1206470" y="2168563"/>
                </a:lnTo>
                <a:lnTo>
                  <a:pt x="1187053" y="2179945"/>
                </a:lnTo>
                <a:lnTo>
                  <a:pt x="1166298" y="2189988"/>
                </a:lnTo>
                <a:lnTo>
                  <a:pt x="1146213" y="2198023"/>
                </a:lnTo>
                <a:lnTo>
                  <a:pt x="1125458" y="2203379"/>
                </a:lnTo>
                <a:lnTo>
                  <a:pt x="1104034" y="2205387"/>
                </a:lnTo>
                <a:lnTo>
                  <a:pt x="1082609" y="2203379"/>
                </a:lnTo>
                <a:lnTo>
                  <a:pt x="1061855" y="2198023"/>
                </a:lnTo>
                <a:lnTo>
                  <a:pt x="1041769" y="2189988"/>
                </a:lnTo>
                <a:lnTo>
                  <a:pt x="1021014" y="2179945"/>
                </a:lnTo>
                <a:lnTo>
                  <a:pt x="1001598" y="2168563"/>
                </a:lnTo>
                <a:lnTo>
                  <a:pt x="981512" y="2156513"/>
                </a:lnTo>
                <a:lnTo>
                  <a:pt x="961427" y="2145800"/>
                </a:lnTo>
                <a:lnTo>
                  <a:pt x="941342" y="2135088"/>
                </a:lnTo>
                <a:lnTo>
                  <a:pt x="921925" y="2127054"/>
                </a:lnTo>
                <a:lnTo>
                  <a:pt x="900501" y="2121698"/>
                </a:lnTo>
                <a:lnTo>
                  <a:pt x="879747" y="2119020"/>
                </a:lnTo>
                <a:lnTo>
                  <a:pt x="857651" y="2119020"/>
                </a:lnTo>
                <a:lnTo>
                  <a:pt x="834888" y="2120359"/>
                </a:lnTo>
                <a:lnTo>
                  <a:pt x="812125" y="2123036"/>
                </a:lnTo>
                <a:lnTo>
                  <a:pt x="789361" y="2126385"/>
                </a:lnTo>
                <a:lnTo>
                  <a:pt x="766598" y="2129062"/>
                </a:lnTo>
                <a:lnTo>
                  <a:pt x="743834" y="2131071"/>
                </a:lnTo>
                <a:lnTo>
                  <a:pt x="722410" y="2130402"/>
                </a:lnTo>
                <a:lnTo>
                  <a:pt x="701655" y="2127723"/>
                </a:lnTo>
                <a:lnTo>
                  <a:pt x="681569" y="2121698"/>
                </a:lnTo>
                <a:lnTo>
                  <a:pt x="664831" y="2112994"/>
                </a:lnTo>
                <a:lnTo>
                  <a:pt x="648763" y="2101612"/>
                </a:lnTo>
                <a:lnTo>
                  <a:pt x="634703" y="2088222"/>
                </a:lnTo>
                <a:lnTo>
                  <a:pt x="620642" y="2072823"/>
                </a:lnTo>
                <a:lnTo>
                  <a:pt x="607922" y="2056754"/>
                </a:lnTo>
                <a:lnTo>
                  <a:pt x="595201" y="2040016"/>
                </a:lnTo>
                <a:lnTo>
                  <a:pt x="582481" y="2023278"/>
                </a:lnTo>
                <a:lnTo>
                  <a:pt x="569760" y="2007210"/>
                </a:lnTo>
                <a:lnTo>
                  <a:pt x="556368" y="1991811"/>
                </a:lnTo>
                <a:lnTo>
                  <a:pt x="540970" y="1978420"/>
                </a:lnTo>
                <a:lnTo>
                  <a:pt x="526241" y="1966370"/>
                </a:lnTo>
                <a:lnTo>
                  <a:pt x="509504" y="1956997"/>
                </a:lnTo>
                <a:lnTo>
                  <a:pt x="491426" y="1948962"/>
                </a:lnTo>
                <a:lnTo>
                  <a:pt x="472011" y="1942267"/>
                </a:lnTo>
                <a:lnTo>
                  <a:pt x="451925" y="1936242"/>
                </a:lnTo>
                <a:lnTo>
                  <a:pt x="431839" y="1930886"/>
                </a:lnTo>
                <a:lnTo>
                  <a:pt x="411084" y="1925529"/>
                </a:lnTo>
                <a:lnTo>
                  <a:pt x="391668" y="1919504"/>
                </a:lnTo>
                <a:lnTo>
                  <a:pt x="372252" y="1912808"/>
                </a:lnTo>
                <a:lnTo>
                  <a:pt x="354176" y="1904774"/>
                </a:lnTo>
                <a:lnTo>
                  <a:pt x="338107" y="1894732"/>
                </a:lnTo>
                <a:lnTo>
                  <a:pt x="323377" y="1882680"/>
                </a:lnTo>
                <a:lnTo>
                  <a:pt x="311327" y="1867952"/>
                </a:lnTo>
                <a:lnTo>
                  <a:pt x="301283" y="1851883"/>
                </a:lnTo>
                <a:lnTo>
                  <a:pt x="293250" y="1833805"/>
                </a:lnTo>
                <a:lnTo>
                  <a:pt x="286555" y="1814390"/>
                </a:lnTo>
                <a:lnTo>
                  <a:pt x="280529" y="1794974"/>
                </a:lnTo>
                <a:lnTo>
                  <a:pt x="275173" y="1774219"/>
                </a:lnTo>
                <a:lnTo>
                  <a:pt x="269817" y="1754133"/>
                </a:lnTo>
                <a:lnTo>
                  <a:pt x="263791" y="1734047"/>
                </a:lnTo>
                <a:lnTo>
                  <a:pt x="257096" y="1714631"/>
                </a:lnTo>
                <a:lnTo>
                  <a:pt x="249062" y="1696554"/>
                </a:lnTo>
                <a:lnTo>
                  <a:pt x="239688" y="1679817"/>
                </a:lnTo>
                <a:lnTo>
                  <a:pt x="227636" y="1665087"/>
                </a:lnTo>
                <a:lnTo>
                  <a:pt x="214246" y="1649688"/>
                </a:lnTo>
                <a:lnTo>
                  <a:pt x="198848" y="1636298"/>
                </a:lnTo>
                <a:lnTo>
                  <a:pt x="182778" y="1623577"/>
                </a:lnTo>
                <a:lnTo>
                  <a:pt x="165371" y="1610856"/>
                </a:lnTo>
                <a:lnTo>
                  <a:pt x="148634" y="1598135"/>
                </a:lnTo>
                <a:lnTo>
                  <a:pt x="132565" y="1585414"/>
                </a:lnTo>
                <a:lnTo>
                  <a:pt x="117167" y="1571355"/>
                </a:lnTo>
                <a:lnTo>
                  <a:pt x="103776" y="1557295"/>
                </a:lnTo>
                <a:lnTo>
                  <a:pt x="92394" y="1541227"/>
                </a:lnTo>
                <a:lnTo>
                  <a:pt x="83691" y="1524489"/>
                </a:lnTo>
                <a:lnTo>
                  <a:pt x="77665" y="1504404"/>
                </a:lnTo>
                <a:lnTo>
                  <a:pt x="74987" y="1483649"/>
                </a:lnTo>
                <a:lnTo>
                  <a:pt x="74317" y="1462224"/>
                </a:lnTo>
                <a:lnTo>
                  <a:pt x="76327" y="1439461"/>
                </a:lnTo>
                <a:lnTo>
                  <a:pt x="79004" y="1416697"/>
                </a:lnTo>
                <a:lnTo>
                  <a:pt x="82352" y="1393933"/>
                </a:lnTo>
                <a:lnTo>
                  <a:pt x="85030" y="1371169"/>
                </a:lnTo>
                <a:lnTo>
                  <a:pt x="86368" y="1348406"/>
                </a:lnTo>
                <a:lnTo>
                  <a:pt x="86368" y="1326312"/>
                </a:lnTo>
                <a:lnTo>
                  <a:pt x="83691" y="1305558"/>
                </a:lnTo>
                <a:lnTo>
                  <a:pt x="78334" y="1284802"/>
                </a:lnTo>
                <a:lnTo>
                  <a:pt x="70301" y="1265386"/>
                </a:lnTo>
                <a:lnTo>
                  <a:pt x="59588" y="1245301"/>
                </a:lnTo>
                <a:lnTo>
                  <a:pt x="48876" y="1225216"/>
                </a:lnTo>
                <a:lnTo>
                  <a:pt x="36825" y="1205130"/>
                </a:lnTo>
                <a:lnTo>
                  <a:pt x="25442" y="1185713"/>
                </a:lnTo>
                <a:lnTo>
                  <a:pt x="15399" y="1164959"/>
                </a:lnTo>
                <a:lnTo>
                  <a:pt x="7365" y="1144872"/>
                </a:lnTo>
                <a:lnTo>
                  <a:pt x="2009" y="1124117"/>
                </a:lnTo>
                <a:lnTo>
                  <a:pt x="0" y="1102693"/>
                </a:lnTo>
                <a:lnTo>
                  <a:pt x="2009" y="1081269"/>
                </a:lnTo>
                <a:lnTo>
                  <a:pt x="7365" y="1060514"/>
                </a:lnTo>
                <a:lnTo>
                  <a:pt x="15399" y="1040429"/>
                </a:lnTo>
                <a:lnTo>
                  <a:pt x="25442" y="1019674"/>
                </a:lnTo>
                <a:lnTo>
                  <a:pt x="36825" y="1000258"/>
                </a:lnTo>
                <a:lnTo>
                  <a:pt x="48876" y="980172"/>
                </a:lnTo>
                <a:lnTo>
                  <a:pt x="59588" y="960086"/>
                </a:lnTo>
                <a:lnTo>
                  <a:pt x="70301" y="940001"/>
                </a:lnTo>
                <a:lnTo>
                  <a:pt x="78334" y="920585"/>
                </a:lnTo>
                <a:lnTo>
                  <a:pt x="83691" y="899830"/>
                </a:lnTo>
                <a:lnTo>
                  <a:pt x="86368" y="879075"/>
                </a:lnTo>
                <a:lnTo>
                  <a:pt x="86368" y="856981"/>
                </a:lnTo>
                <a:lnTo>
                  <a:pt x="85030" y="834217"/>
                </a:lnTo>
                <a:lnTo>
                  <a:pt x="82352" y="811455"/>
                </a:lnTo>
                <a:lnTo>
                  <a:pt x="79004" y="788690"/>
                </a:lnTo>
                <a:lnTo>
                  <a:pt x="76327" y="765926"/>
                </a:lnTo>
                <a:lnTo>
                  <a:pt x="74317" y="743163"/>
                </a:lnTo>
                <a:lnTo>
                  <a:pt x="74987" y="721738"/>
                </a:lnTo>
                <a:lnTo>
                  <a:pt x="77665" y="700983"/>
                </a:lnTo>
                <a:lnTo>
                  <a:pt x="83691" y="680898"/>
                </a:lnTo>
                <a:lnTo>
                  <a:pt x="92394" y="664160"/>
                </a:lnTo>
                <a:lnTo>
                  <a:pt x="103776" y="648092"/>
                </a:lnTo>
                <a:lnTo>
                  <a:pt x="117167" y="634032"/>
                </a:lnTo>
                <a:lnTo>
                  <a:pt x="132565" y="619972"/>
                </a:lnTo>
                <a:lnTo>
                  <a:pt x="148634" y="607251"/>
                </a:lnTo>
                <a:lnTo>
                  <a:pt x="165371" y="594531"/>
                </a:lnTo>
                <a:lnTo>
                  <a:pt x="182778" y="581810"/>
                </a:lnTo>
                <a:lnTo>
                  <a:pt x="198848" y="569088"/>
                </a:lnTo>
                <a:lnTo>
                  <a:pt x="214246" y="555699"/>
                </a:lnTo>
                <a:lnTo>
                  <a:pt x="227636" y="540300"/>
                </a:lnTo>
                <a:lnTo>
                  <a:pt x="239688" y="525570"/>
                </a:lnTo>
                <a:lnTo>
                  <a:pt x="249062" y="508832"/>
                </a:lnTo>
                <a:lnTo>
                  <a:pt x="257096" y="490756"/>
                </a:lnTo>
                <a:lnTo>
                  <a:pt x="263791" y="471339"/>
                </a:lnTo>
                <a:lnTo>
                  <a:pt x="269817" y="451253"/>
                </a:lnTo>
                <a:lnTo>
                  <a:pt x="275173" y="431169"/>
                </a:lnTo>
                <a:lnTo>
                  <a:pt x="280529" y="410413"/>
                </a:lnTo>
                <a:lnTo>
                  <a:pt x="286555" y="390998"/>
                </a:lnTo>
                <a:lnTo>
                  <a:pt x="293250" y="371581"/>
                </a:lnTo>
                <a:lnTo>
                  <a:pt x="301283" y="353504"/>
                </a:lnTo>
                <a:lnTo>
                  <a:pt x="311327" y="337436"/>
                </a:lnTo>
                <a:lnTo>
                  <a:pt x="323377" y="322706"/>
                </a:lnTo>
                <a:lnTo>
                  <a:pt x="338107" y="310655"/>
                </a:lnTo>
                <a:lnTo>
                  <a:pt x="354176" y="300613"/>
                </a:lnTo>
                <a:lnTo>
                  <a:pt x="372252" y="292578"/>
                </a:lnTo>
                <a:lnTo>
                  <a:pt x="391668" y="285883"/>
                </a:lnTo>
                <a:lnTo>
                  <a:pt x="411084" y="279857"/>
                </a:lnTo>
                <a:lnTo>
                  <a:pt x="431839" y="274501"/>
                </a:lnTo>
                <a:lnTo>
                  <a:pt x="451925" y="269145"/>
                </a:lnTo>
                <a:lnTo>
                  <a:pt x="472011" y="263119"/>
                </a:lnTo>
                <a:lnTo>
                  <a:pt x="491426" y="256425"/>
                </a:lnTo>
                <a:lnTo>
                  <a:pt x="509504" y="248390"/>
                </a:lnTo>
                <a:lnTo>
                  <a:pt x="526241" y="239018"/>
                </a:lnTo>
                <a:lnTo>
                  <a:pt x="540970" y="226966"/>
                </a:lnTo>
                <a:lnTo>
                  <a:pt x="556368" y="213575"/>
                </a:lnTo>
                <a:lnTo>
                  <a:pt x="569760" y="198177"/>
                </a:lnTo>
                <a:lnTo>
                  <a:pt x="582481" y="182108"/>
                </a:lnTo>
                <a:lnTo>
                  <a:pt x="595201" y="165370"/>
                </a:lnTo>
                <a:lnTo>
                  <a:pt x="607922" y="148632"/>
                </a:lnTo>
                <a:lnTo>
                  <a:pt x="620642" y="132563"/>
                </a:lnTo>
                <a:lnTo>
                  <a:pt x="634703" y="117165"/>
                </a:lnTo>
                <a:lnTo>
                  <a:pt x="648763" y="103775"/>
                </a:lnTo>
                <a:lnTo>
                  <a:pt x="664831" y="92393"/>
                </a:lnTo>
                <a:lnTo>
                  <a:pt x="681569" y="83689"/>
                </a:lnTo>
                <a:lnTo>
                  <a:pt x="701655" y="77664"/>
                </a:lnTo>
                <a:lnTo>
                  <a:pt x="722410" y="74985"/>
                </a:lnTo>
                <a:lnTo>
                  <a:pt x="743834" y="74315"/>
                </a:lnTo>
                <a:lnTo>
                  <a:pt x="766598" y="76324"/>
                </a:lnTo>
                <a:lnTo>
                  <a:pt x="789361" y="79003"/>
                </a:lnTo>
                <a:lnTo>
                  <a:pt x="812125" y="82350"/>
                </a:lnTo>
                <a:lnTo>
                  <a:pt x="834888" y="85029"/>
                </a:lnTo>
                <a:lnTo>
                  <a:pt x="857651" y="86367"/>
                </a:lnTo>
                <a:lnTo>
                  <a:pt x="879747" y="86367"/>
                </a:lnTo>
                <a:lnTo>
                  <a:pt x="900501" y="83689"/>
                </a:lnTo>
                <a:lnTo>
                  <a:pt x="921925" y="78332"/>
                </a:lnTo>
                <a:lnTo>
                  <a:pt x="941342" y="70298"/>
                </a:lnTo>
                <a:lnTo>
                  <a:pt x="961427" y="59586"/>
                </a:lnTo>
                <a:lnTo>
                  <a:pt x="981512" y="48875"/>
                </a:lnTo>
                <a:lnTo>
                  <a:pt x="1001598" y="36823"/>
                </a:lnTo>
                <a:lnTo>
                  <a:pt x="1021014" y="25441"/>
                </a:lnTo>
                <a:lnTo>
                  <a:pt x="1041769" y="15399"/>
                </a:lnTo>
                <a:lnTo>
                  <a:pt x="1061855" y="7364"/>
                </a:lnTo>
                <a:lnTo>
                  <a:pt x="1082609" y="2008"/>
                </a:lnTo>
                <a:lnTo>
                  <a:pt x="1104034" y="0"/>
                </a:lnTo>
                <a:close/>
              </a:path>
            </a:pathLst>
          </a:custGeom>
        </p:spPr>
      </p:pic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A3816FDA-5FA3-6ECB-C2D6-9F098E30B7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709" r="23980" b="-3"/>
          <a:stretch/>
        </p:blipFill>
        <p:spPr>
          <a:xfrm>
            <a:off x="7555957" y="3897079"/>
            <a:ext cx="2735006" cy="2731684"/>
          </a:xfrm>
          <a:custGeom>
            <a:avLst/>
            <a:gdLst/>
            <a:ahLst/>
            <a:cxnLst/>
            <a:rect l="l" t="t" r="r" b="b"/>
            <a:pathLst>
              <a:path w="2208067" h="2205387">
                <a:moveTo>
                  <a:pt x="1104034" y="0"/>
                </a:moveTo>
                <a:lnTo>
                  <a:pt x="1125458" y="2008"/>
                </a:lnTo>
                <a:lnTo>
                  <a:pt x="1146213" y="7364"/>
                </a:lnTo>
                <a:lnTo>
                  <a:pt x="1166298" y="15399"/>
                </a:lnTo>
                <a:lnTo>
                  <a:pt x="1187053" y="25441"/>
                </a:lnTo>
                <a:lnTo>
                  <a:pt x="1206470" y="36823"/>
                </a:lnTo>
                <a:lnTo>
                  <a:pt x="1226555" y="48875"/>
                </a:lnTo>
                <a:lnTo>
                  <a:pt x="1246641" y="59586"/>
                </a:lnTo>
                <a:lnTo>
                  <a:pt x="1266726" y="70298"/>
                </a:lnTo>
                <a:lnTo>
                  <a:pt x="1286811" y="78332"/>
                </a:lnTo>
                <a:lnTo>
                  <a:pt x="1307567" y="83689"/>
                </a:lnTo>
                <a:lnTo>
                  <a:pt x="1328322" y="86367"/>
                </a:lnTo>
                <a:lnTo>
                  <a:pt x="1350416" y="86367"/>
                </a:lnTo>
                <a:lnTo>
                  <a:pt x="1373180" y="85029"/>
                </a:lnTo>
                <a:lnTo>
                  <a:pt x="1395942" y="82350"/>
                </a:lnTo>
                <a:lnTo>
                  <a:pt x="1418706" y="79003"/>
                </a:lnTo>
                <a:lnTo>
                  <a:pt x="1441471" y="76324"/>
                </a:lnTo>
                <a:lnTo>
                  <a:pt x="1464234" y="74315"/>
                </a:lnTo>
                <a:lnTo>
                  <a:pt x="1485659" y="74985"/>
                </a:lnTo>
                <a:lnTo>
                  <a:pt x="1506414" y="77664"/>
                </a:lnTo>
                <a:lnTo>
                  <a:pt x="1526499" y="83689"/>
                </a:lnTo>
                <a:lnTo>
                  <a:pt x="1543237" y="92393"/>
                </a:lnTo>
                <a:lnTo>
                  <a:pt x="1559305" y="103775"/>
                </a:lnTo>
                <a:lnTo>
                  <a:pt x="1573365" y="117165"/>
                </a:lnTo>
                <a:lnTo>
                  <a:pt x="1587426" y="132563"/>
                </a:lnTo>
                <a:lnTo>
                  <a:pt x="1600146" y="148632"/>
                </a:lnTo>
                <a:lnTo>
                  <a:pt x="1612866" y="165370"/>
                </a:lnTo>
                <a:lnTo>
                  <a:pt x="1625587" y="182108"/>
                </a:lnTo>
                <a:lnTo>
                  <a:pt x="1638308" y="198177"/>
                </a:lnTo>
                <a:lnTo>
                  <a:pt x="1651699" y="213575"/>
                </a:lnTo>
                <a:lnTo>
                  <a:pt x="1667097" y="226966"/>
                </a:lnTo>
                <a:lnTo>
                  <a:pt x="1681826" y="239018"/>
                </a:lnTo>
                <a:lnTo>
                  <a:pt x="1698565" y="248390"/>
                </a:lnTo>
                <a:lnTo>
                  <a:pt x="1716642" y="256425"/>
                </a:lnTo>
                <a:lnTo>
                  <a:pt x="1736058" y="263119"/>
                </a:lnTo>
                <a:lnTo>
                  <a:pt x="1756144" y="269145"/>
                </a:lnTo>
                <a:lnTo>
                  <a:pt x="1776228" y="274501"/>
                </a:lnTo>
                <a:lnTo>
                  <a:pt x="1796984" y="279857"/>
                </a:lnTo>
                <a:lnTo>
                  <a:pt x="1816399" y="285883"/>
                </a:lnTo>
                <a:lnTo>
                  <a:pt x="1835816" y="292578"/>
                </a:lnTo>
                <a:lnTo>
                  <a:pt x="1853892" y="300613"/>
                </a:lnTo>
                <a:lnTo>
                  <a:pt x="1869960" y="310655"/>
                </a:lnTo>
                <a:lnTo>
                  <a:pt x="1884691" y="322706"/>
                </a:lnTo>
                <a:lnTo>
                  <a:pt x="1896741" y="337436"/>
                </a:lnTo>
                <a:lnTo>
                  <a:pt x="1906785" y="353504"/>
                </a:lnTo>
                <a:lnTo>
                  <a:pt x="1914819" y="371581"/>
                </a:lnTo>
                <a:lnTo>
                  <a:pt x="1921514" y="390998"/>
                </a:lnTo>
                <a:lnTo>
                  <a:pt x="1927540" y="410413"/>
                </a:lnTo>
                <a:lnTo>
                  <a:pt x="1932896" y="431169"/>
                </a:lnTo>
                <a:lnTo>
                  <a:pt x="1938252" y="451253"/>
                </a:lnTo>
                <a:lnTo>
                  <a:pt x="1944278" y="471339"/>
                </a:lnTo>
                <a:lnTo>
                  <a:pt x="1950972" y="490756"/>
                </a:lnTo>
                <a:lnTo>
                  <a:pt x="1959007" y="508832"/>
                </a:lnTo>
                <a:lnTo>
                  <a:pt x="1968380" y="525570"/>
                </a:lnTo>
                <a:lnTo>
                  <a:pt x="1980431" y="540300"/>
                </a:lnTo>
                <a:lnTo>
                  <a:pt x="1993822" y="555699"/>
                </a:lnTo>
                <a:lnTo>
                  <a:pt x="2009221" y="569088"/>
                </a:lnTo>
                <a:lnTo>
                  <a:pt x="2025959" y="581810"/>
                </a:lnTo>
                <a:lnTo>
                  <a:pt x="2042697" y="594531"/>
                </a:lnTo>
                <a:lnTo>
                  <a:pt x="2059434" y="607251"/>
                </a:lnTo>
                <a:lnTo>
                  <a:pt x="2075502" y="619972"/>
                </a:lnTo>
                <a:lnTo>
                  <a:pt x="2090901" y="634032"/>
                </a:lnTo>
                <a:lnTo>
                  <a:pt x="2104293" y="648092"/>
                </a:lnTo>
                <a:lnTo>
                  <a:pt x="2115673" y="664160"/>
                </a:lnTo>
                <a:lnTo>
                  <a:pt x="2124377" y="680898"/>
                </a:lnTo>
                <a:lnTo>
                  <a:pt x="2130403" y="700983"/>
                </a:lnTo>
                <a:lnTo>
                  <a:pt x="2133081" y="721738"/>
                </a:lnTo>
                <a:lnTo>
                  <a:pt x="2133751" y="743163"/>
                </a:lnTo>
                <a:lnTo>
                  <a:pt x="2131741" y="765926"/>
                </a:lnTo>
                <a:lnTo>
                  <a:pt x="2129065" y="788690"/>
                </a:lnTo>
                <a:lnTo>
                  <a:pt x="2125717" y="811455"/>
                </a:lnTo>
                <a:lnTo>
                  <a:pt x="2123039" y="834217"/>
                </a:lnTo>
                <a:lnTo>
                  <a:pt x="2121699" y="856981"/>
                </a:lnTo>
                <a:lnTo>
                  <a:pt x="2121699" y="879075"/>
                </a:lnTo>
                <a:lnTo>
                  <a:pt x="2124377" y="899830"/>
                </a:lnTo>
                <a:lnTo>
                  <a:pt x="2129733" y="920585"/>
                </a:lnTo>
                <a:lnTo>
                  <a:pt x="2137767" y="940001"/>
                </a:lnTo>
                <a:lnTo>
                  <a:pt x="2147811" y="960086"/>
                </a:lnTo>
                <a:lnTo>
                  <a:pt x="2159193" y="980172"/>
                </a:lnTo>
                <a:lnTo>
                  <a:pt x="2171243" y="1000258"/>
                </a:lnTo>
                <a:lnTo>
                  <a:pt x="2182625" y="1019674"/>
                </a:lnTo>
                <a:lnTo>
                  <a:pt x="2192669" y="1040429"/>
                </a:lnTo>
                <a:lnTo>
                  <a:pt x="2200702" y="1060514"/>
                </a:lnTo>
                <a:lnTo>
                  <a:pt x="2206059" y="1081269"/>
                </a:lnTo>
                <a:lnTo>
                  <a:pt x="2208067" y="1102693"/>
                </a:lnTo>
                <a:lnTo>
                  <a:pt x="2206059" y="1124117"/>
                </a:lnTo>
                <a:lnTo>
                  <a:pt x="2200702" y="1144872"/>
                </a:lnTo>
                <a:lnTo>
                  <a:pt x="2192669" y="1164959"/>
                </a:lnTo>
                <a:lnTo>
                  <a:pt x="2182625" y="1185713"/>
                </a:lnTo>
                <a:lnTo>
                  <a:pt x="2171243" y="1205130"/>
                </a:lnTo>
                <a:lnTo>
                  <a:pt x="2159193" y="1225216"/>
                </a:lnTo>
                <a:lnTo>
                  <a:pt x="2147811" y="1245301"/>
                </a:lnTo>
                <a:lnTo>
                  <a:pt x="2137767" y="1265386"/>
                </a:lnTo>
                <a:lnTo>
                  <a:pt x="2129733" y="1284802"/>
                </a:lnTo>
                <a:lnTo>
                  <a:pt x="2124377" y="1305558"/>
                </a:lnTo>
                <a:lnTo>
                  <a:pt x="2121699" y="1326312"/>
                </a:lnTo>
                <a:lnTo>
                  <a:pt x="2121699" y="1348406"/>
                </a:lnTo>
                <a:lnTo>
                  <a:pt x="2123039" y="1371169"/>
                </a:lnTo>
                <a:lnTo>
                  <a:pt x="2125717" y="1393933"/>
                </a:lnTo>
                <a:lnTo>
                  <a:pt x="2129065" y="1416697"/>
                </a:lnTo>
                <a:lnTo>
                  <a:pt x="2131741" y="1439461"/>
                </a:lnTo>
                <a:lnTo>
                  <a:pt x="2133751" y="1462224"/>
                </a:lnTo>
                <a:lnTo>
                  <a:pt x="2133081" y="1483649"/>
                </a:lnTo>
                <a:lnTo>
                  <a:pt x="2130403" y="1504404"/>
                </a:lnTo>
                <a:lnTo>
                  <a:pt x="2124377" y="1524489"/>
                </a:lnTo>
                <a:lnTo>
                  <a:pt x="2115673" y="1541227"/>
                </a:lnTo>
                <a:lnTo>
                  <a:pt x="2104293" y="1557295"/>
                </a:lnTo>
                <a:lnTo>
                  <a:pt x="2090901" y="1571355"/>
                </a:lnTo>
                <a:lnTo>
                  <a:pt x="2075502" y="1585414"/>
                </a:lnTo>
                <a:lnTo>
                  <a:pt x="2059434" y="1598135"/>
                </a:lnTo>
                <a:lnTo>
                  <a:pt x="2042697" y="1610856"/>
                </a:lnTo>
                <a:lnTo>
                  <a:pt x="2025959" y="1623577"/>
                </a:lnTo>
                <a:lnTo>
                  <a:pt x="2009221" y="1636298"/>
                </a:lnTo>
                <a:lnTo>
                  <a:pt x="1993822" y="1649688"/>
                </a:lnTo>
                <a:lnTo>
                  <a:pt x="1980431" y="1665087"/>
                </a:lnTo>
                <a:lnTo>
                  <a:pt x="1968380" y="1679817"/>
                </a:lnTo>
                <a:lnTo>
                  <a:pt x="1959007" y="1696554"/>
                </a:lnTo>
                <a:lnTo>
                  <a:pt x="1950972" y="1714631"/>
                </a:lnTo>
                <a:lnTo>
                  <a:pt x="1944278" y="1734047"/>
                </a:lnTo>
                <a:lnTo>
                  <a:pt x="1938252" y="1754133"/>
                </a:lnTo>
                <a:lnTo>
                  <a:pt x="1932896" y="1774219"/>
                </a:lnTo>
                <a:lnTo>
                  <a:pt x="1927540" y="1794974"/>
                </a:lnTo>
                <a:lnTo>
                  <a:pt x="1921514" y="1814390"/>
                </a:lnTo>
                <a:lnTo>
                  <a:pt x="1914819" y="1833805"/>
                </a:lnTo>
                <a:lnTo>
                  <a:pt x="1906785" y="1851883"/>
                </a:lnTo>
                <a:lnTo>
                  <a:pt x="1896741" y="1867952"/>
                </a:lnTo>
                <a:lnTo>
                  <a:pt x="1884691" y="1882680"/>
                </a:lnTo>
                <a:lnTo>
                  <a:pt x="1869960" y="1894732"/>
                </a:lnTo>
                <a:lnTo>
                  <a:pt x="1853892" y="1904774"/>
                </a:lnTo>
                <a:lnTo>
                  <a:pt x="1835816" y="1912808"/>
                </a:lnTo>
                <a:lnTo>
                  <a:pt x="1816399" y="1919504"/>
                </a:lnTo>
                <a:lnTo>
                  <a:pt x="1796984" y="1925529"/>
                </a:lnTo>
                <a:lnTo>
                  <a:pt x="1776228" y="1930886"/>
                </a:lnTo>
                <a:lnTo>
                  <a:pt x="1756144" y="1936242"/>
                </a:lnTo>
                <a:lnTo>
                  <a:pt x="1736058" y="1942267"/>
                </a:lnTo>
                <a:lnTo>
                  <a:pt x="1716642" y="1948962"/>
                </a:lnTo>
                <a:lnTo>
                  <a:pt x="1698565" y="1956997"/>
                </a:lnTo>
                <a:lnTo>
                  <a:pt x="1681826" y="1966370"/>
                </a:lnTo>
                <a:lnTo>
                  <a:pt x="1667097" y="1978420"/>
                </a:lnTo>
                <a:lnTo>
                  <a:pt x="1651699" y="1991811"/>
                </a:lnTo>
                <a:lnTo>
                  <a:pt x="1638308" y="2007210"/>
                </a:lnTo>
                <a:lnTo>
                  <a:pt x="1625587" y="2023278"/>
                </a:lnTo>
                <a:lnTo>
                  <a:pt x="1612866" y="2040016"/>
                </a:lnTo>
                <a:lnTo>
                  <a:pt x="1600146" y="2056754"/>
                </a:lnTo>
                <a:lnTo>
                  <a:pt x="1587426" y="2072823"/>
                </a:lnTo>
                <a:lnTo>
                  <a:pt x="1573365" y="2088222"/>
                </a:lnTo>
                <a:lnTo>
                  <a:pt x="1559305" y="2101612"/>
                </a:lnTo>
                <a:lnTo>
                  <a:pt x="1543237" y="2112994"/>
                </a:lnTo>
                <a:lnTo>
                  <a:pt x="1526499" y="2121698"/>
                </a:lnTo>
                <a:lnTo>
                  <a:pt x="1506414" y="2127723"/>
                </a:lnTo>
                <a:lnTo>
                  <a:pt x="1485659" y="2130402"/>
                </a:lnTo>
                <a:lnTo>
                  <a:pt x="1464234" y="2131071"/>
                </a:lnTo>
                <a:lnTo>
                  <a:pt x="1441471" y="2129062"/>
                </a:lnTo>
                <a:lnTo>
                  <a:pt x="1418706" y="2126385"/>
                </a:lnTo>
                <a:lnTo>
                  <a:pt x="1395942" y="2123036"/>
                </a:lnTo>
                <a:lnTo>
                  <a:pt x="1373180" y="2120359"/>
                </a:lnTo>
                <a:lnTo>
                  <a:pt x="1350416" y="2119020"/>
                </a:lnTo>
                <a:lnTo>
                  <a:pt x="1328322" y="2119020"/>
                </a:lnTo>
                <a:lnTo>
                  <a:pt x="1307567" y="2121698"/>
                </a:lnTo>
                <a:lnTo>
                  <a:pt x="1286811" y="2127054"/>
                </a:lnTo>
                <a:lnTo>
                  <a:pt x="1266726" y="2135088"/>
                </a:lnTo>
                <a:lnTo>
                  <a:pt x="1246641" y="2145800"/>
                </a:lnTo>
                <a:lnTo>
                  <a:pt x="1226555" y="2156513"/>
                </a:lnTo>
                <a:lnTo>
                  <a:pt x="1206470" y="2168563"/>
                </a:lnTo>
                <a:lnTo>
                  <a:pt x="1187053" y="2179945"/>
                </a:lnTo>
                <a:lnTo>
                  <a:pt x="1166298" y="2189988"/>
                </a:lnTo>
                <a:lnTo>
                  <a:pt x="1146213" y="2198023"/>
                </a:lnTo>
                <a:lnTo>
                  <a:pt x="1125458" y="2203379"/>
                </a:lnTo>
                <a:lnTo>
                  <a:pt x="1104034" y="2205387"/>
                </a:lnTo>
                <a:lnTo>
                  <a:pt x="1082609" y="2203379"/>
                </a:lnTo>
                <a:lnTo>
                  <a:pt x="1061855" y="2198023"/>
                </a:lnTo>
                <a:lnTo>
                  <a:pt x="1041769" y="2189988"/>
                </a:lnTo>
                <a:lnTo>
                  <a:pt x="1021014" y="2179945"/>
                </a:lnTo>
                <a:lnTo>
                  <a:pt x="1001598" y="2168563"/>
                </a:lnTo>
                <a:lnTo>
                  <a:pt x="981512" y="2156513"/>
                </a:lnTo>
                <a:lnTo>
                  <a:pt x="961427" y="2145800"/>
                </a:lnTo>
                <a:lnTo>
                  <a:pt x="941342" y="2135088"/>
                </a:lnTo>
                <a:lnTo>
                  <a:pt x="921925" y="2127054"/>
                </a:lnTo>
                <a:lnTo>
                  <a:pt x="900501" y="2121698"/>
                </a:lnTo>
                <a:lnTo>
                  <a:pt x="879747" y="2119020"/>
                </a:lnTo>
                <a:lnTo>
                  <a:pt x="857651" y="2119020"/>
                </a:lnTo>
                <a:lnTo>
                  <a:pt x="834888" y="2120359"/>
                </a:lnTo>
                <a:lnTo>
                  <a:pt x="812125" y="2123036"/>
                </a:lnTo>
                <a:lnTo>
                  <a:pt x="789361" y="2126385"/>
                </a:lnTo>
                <a:lnTo>
                  <a:pt x="766598" y="2129062"/>
                </a:lnTo>
                <a:lnTo>
                  <a:pt x="743834" y="2131071"/>
                </a:lnTo>
                <a:lnTo>
                  <a:pt x="722410" y="2130402"/>
                </a:lnTo>
                <a:lnTo>
                  <a:pt x="701655" y="2127723"/>
                </a:lnTo>
                <a:lnTo>
                  <a:pt x="681569" y="2121698"/>
                </a:lnTo>
                <a:lnTo>
                  <a:pt x="664831" y="2112994"/>
                </a:lnTo>
                <a:lnTo>
                  <a:pt x="648763" y="2101612"/>
                </a:lnTo>
                <a:lnTo>
                  <a:pt x="634703" y="2088222"/>
                </a:lnTo>
                <a:lnTo>
                  <a:pt x="620642" y="2072823"/>
                </a:lnTo>
                <a:lnTo>
                  <a:pt x="607922" y="2056754"/>
                </a:lnTo>
                <a:lnTo>
                  <a:pt x="595201" y="2040016"/>
                </a:lnTo>
                <a:lnTo>
                  <a:pt x="582481" y="2023278"/>
                </a:lnTo>
                <a:lnTo>
                  <a:pt x="569760" y="2007210"/>
                </a:lnTo>
                <a:lnTo>
                  <a:pt x="556368" y="1991811"/>
                </a:lnTo>
                <a:lnTo>
                  <a:pt x="540970" y="1978420"/>
                </a:lnTo>
                <a:lnTo>
                  <a:pt x="526241" y="1966370"/>
                </a:lnTo>
                <a:lnTo>
                  <a:pt x="509504" y="1956997"/>
                </a:lnTo>
                <a:lnTo>
                  <a:pt x="491426" y="1948962"/>
                </a:lnTo>
                <a:lnTo>
                  <a:pt x="472011" y="1942267"/>
                </a:lnTo>
                <a:lnTo>
                  <a:pt x="451925" y="1936242"/>
                </a:lnTo>
                <a:lnTo>
                  <a:pt x="431839" y="1930886"/>
                </a:lnTo>
                <a:lnTo>
                  <a:pt x="411084" y="1925529"/>
                </a:lnTo>
                <a:lnTo>
                  <a:pt x="391668" y="1919504"/>
                </a:lnTo>
                <a:lnTo>
                  <a:pt x="372252" y="1912808"/>
                </a:lnTo>
                <a:lnTo>
                  <a:pt x="354176" y="1904774"/>
                </a:lnTo>
                <a:lnTo>
                  <a:pt x="338107" y="1894732"/>
                </a:lnTo>
                <a:lnTo>
                  <a:pt x="323377" y="1882680"/>
                </a:lnTo>
                <a:lnTo>
                  <a:pt x="311327" y="1867952"/>
                </a:lnTo>
                <a:lnTo>
                  <a:pt x="301283" y="1851883"/>
                </a:lnTo>
                <a:lnTo>
                  <a:pt x="293250" y="1833805"/>
                </a:lnTo>
                <a:lnTo>
                  <a:pt x="286555" y="1814390"/>
                </a:lnTo>
                <a:lnTo>
                  <a:pt x="280529" y="1794974"/>
                </a:lnTo>
                <a:lnTo>
                  <a:pt x="275173" y="1774219"/>
                </a:lnTo>
                <a:lnTo>
                  <a:pt x="269817" y="1754133"/>
                </a:lnTo>
                <a:lnTo>
                  <a:pt x="263791" y="1734047"/>
                </a:lnTo>
                <a:lnTo>
                  <a:pt x="257096" y="1714631"/>
                </a:lnTo>
                <a:lnTo>
                  <a:pt x="249062" y="1696554"/>
                </a:lnTo>
                <a:lnTo>
                  <a:pt x="239688" y="1679817"/>
                </a:lnTo>
                <a:lnTo>
                  <a:pt x="227636" y="1665087"/>
                </a:lnTo>
                <a:lnTo>
                  <a:pt x="214246" y="1649688"/>
                </a:lnTo>
                <a:lnTo>
                  <a:pt x="198848" y="1636298"/>
                </a:lnTo>
                <a:lnTo>
                  <a:pt x="182778" y="1623577"/>
                </a:lnTo>
                <a:lnTo>
                  <a:pt x="165371" y="1610856"/>
                </a:lnTo>
                <a:lnTo>
                  <a:pt x="148634" y="1598135"/>
                </a:lnTo>
                <a:lnTo>
                  <a:pt x="132565" y="1585414"/>
                </a:lnTo>
                <a:lnTo>
                  <a:pt x="117167" y="1571355"/>
                </a:lnTo>
                <a:lnTo>
                  <a:pt x="103776" y="1557295"/>
                </a:lnTo>
                <a:lnTo>
                  <a:pt x="92394" y="1541227"/>
                </a:lnTo>
                <a:lnTo>
                  <a:pt x="83691" y="1524489"/>
                </a:lnTo>
                <a:lnTo>
                  <a:pt x="77665" y="1504404"/>
                </a:lnTo>
                <a:lnTo>
                  <a:pt x="74987" y="1483649"/>
                </a:lnTo>
                <a:lnTo>
                  <a:pt x="74317" y="1462224"/>
                </a:lnTo>
                <a:lnTo>
                  <a:pt x="76327" y="1439461"/>
                </a:lnTo>
                <a:lnTo>
                  <a:pt x="79004" y="1416697"/>
                </a:lnTo>
                <a:lnTo>
                  <a:pt x="82352" y="1393933"/>
                </a:lnTo>
                <a:lnTo>
                  <a:pt x="85030" y="1371169"/>
                </a:lnTo>
                <a:lnTo>
                  <a:pt x="86368" y="1348406"/>
                </a:lnTo>
                <a:lnTo>
                  <a:pt x="86368" y="1326312"/>
                </a:lnTo>
                <a:lnTo>
                  <a:pt x="83691" y="1305558"/>
                </a:lnTo>
                <a:lnTo>
                  <a:pt x="78334" y="1284802"/>
                </a:lnTo>
                <a:lnTo>
                  <a:pt x="70301" y="1265386"/>
                </a:lnTo>
                <a:lnTo>
                  <a:pt x="59588" y="1245301"/>
                </a:lnTo>
                <a:lnTo>
                  <a:pt x="48876" y="1225216"/>
                </a:lnTo>
                <a:lnTo>
                  <a:pt x="36825" y="1205130"/>
                </a:lnTo>
                <a:lnTo>
                  <a:pt x="25442" y="1185713"/>
                </a:lnTo>
                <a:lnTo>
                  <a:pt x="15399" y="1164959"/>
                </a:lnTo>
                <a:lnTo>
                  <a:pt x="7365" y="1144872"/>
                </a:lnTo>
                <a:lnTo>
                  <a:pt x="2009" y="1124117"/>
                </a:lnTo>
                <a:lnTo>
                  <a:pt x="0" y="1102693"/>
                </a:lnTo>
                <a:lnTo>
                  <a:pt x="2009" y="1081269"/>
                </a:lnTo>
                <a:lnTo>
                  <a:pt x="7365" y="1060514"/>
                </a:lnTo>
                <a:lnTo>
                  <a:pt x="15399" y="1040429"/>
                </a:lnTo>
                <a:lnTo>
                  <a:pt x="25442" y="1019674"/>
                </a:lnTo>
                <a:lnTo>
                  <a:pt x="36825" y="1000258"/>
                </a:lnTo>
                <a:lnTo>
                  <a:pt x="48876" y="980172"/>
                </a:lnTo>
                <a:lnTo>
                  <a:pt x="59588" y="960086"/>
                </a:lnTo>
                <a:lnTo>
                  <a:pt x="70301" y="940001"/>
                </a:lnTo>
                <a:lnTo>
                  <a:pt x="78334" y="920585"/>
                </a:lnTo>
                <a:lnTo>
                  <a:pt x="83691" y="899830"/>
                </a:lnTo>
                <a:lnTo>
                  <a:pt x="86368" y="879075"/>
                </a:lnTo>
                <a:lnTo>
                  <a:pt x="86368" y="856981"/>
                </a:lnTo>
                <a:lnTo>
                  <a:pt x="85030" y="834217"/>
                </a:lnTo>
                <a:lnTo>
                  <a:pt x="82352" y="811455"/>
                </a:lnTo>
                <a:lnTo>
                  <a:pt x="79004" y="788690"/>
                </a:lnTo>
                <a:lnTo>
                  <a:pt x="76327" y="765926"/>
                </a:lnTo>
                <a:lnTo>
                  <a:pt x="74317" y="743163"/>
                </a:lnTo>
                <a:lnTo>
                  <a:pt x="74987" y="721738"/>
                </a:lnTo>
                <a:lnTo>
                  <a:pt x="77665" y="700983"/>
                </a:lnTo>
                <a:lnTo>
                  <a:pt x="83691" y="680898"/>
                </a:lnTo>
                <a:lnTo>
                  <a:pt x="92394" y="664160"/>
                </a:lnTo>
                <a:lnTo>
                  <a:pt x="103776" y="648092"/>
                </a:lnTo>
                <a:lnTo>
                  <a:pt x="117167" y="634032"/>
                </a:lnTo>
                <a:lnTo>
                  <a:pt x="132565" y="619972"/>
                </a:lnTo>
                <a:lnTo>
                  <a:pt x="148634" y="607251"/>
                </a:lnTo>
                <a:lnTo>
                  <a:pt x="165371" y="594531"/>
                </a:lnTo>
                <a:lnTo>
                  <a:pt x="182778" y="581810"/>
                </a:lnTo>
                <a:lnTo>
                  <a:pt x="198848" y="569088"/>
                </a:lnTo>
                <a:lnTo>
                  <a:pt x="214246" y="555699"/>
                </a:lnTo>
                <a:lnTo>
                  <a:pt x="227636" y="540300"/>
                </a:lnTo>
                <a:lnTo>
                  <a:pt x="239688" y="525570"/>
                </a:lnTo>
                <a:lnTo>
                  <a:pt x="249062" y="508832"/>
                </a:lnTo>
                <a:lnTo>
                  <a:pt x="257096" y="490756"/>
                </a:lnTo>
                <a:lnTo>
                  <a:pt x="263791" y="471339"/>
                </a:lnTo>
                <a:lnTo>
                  <a:pt x="269817" y="451253"/>
                </a:lnTo>
                <a:lnTo>
                  <a:pt x="275173" y="431169"/>
                </a:lnTo>
                <a:lnTo>
                  <a:pt x="280529" y="410413"/>
                </a:lnTo>
                <a:lnTo>
                  <a:pt x="286555" y="390998"/>
                </a:lnTo>
                <a:lnTo>
                  <a:pt x="293250" y="371581"/>
                </a:lnTo>
                <a:lnTo>
                  <a:pt x="301283" y="353504"/>
                </a:lnTo>
                <a:lnTo>
                  <a:pt x="311327" y="337436"/>
                </a:lnTo>
                <a:lnTo>
                  <a:pt x="323377" y="322706"/>
                </a:lnTo>
                <a:lnTo>
                  <a:pt x="338107" y="310655"/>
                </a:lnTo>
                <a:lnTo>
                  <a:pt x="354176" y="300613"/>
                </a:lnTo>
                <a:lnTo>
                  <a:pt x="372252" y="292578"/>
                </a:lnTo>
                <a:lnTo>
                  <a:pt x="391668" y="285883"/>
                </a:lnTo>
                <a:lnTo>
                  <a:pt x="411084" y="279857"/>
                </a:lnTo>
                <a:lnTo>
                  <a:pt x="431839" y="274501"/>
                </a:lnTo>
                <a:lnTo>
                  <a:pt x="451925" y="269145"/>
                </a:lnTo>
                <a:lnTo>
                  <a:pt x="472011" y="263119"/>
                </a:lnTo>
                <a:lnTo>
                  <a:pt x="491426" y="256425"/>
                </a:lnTo>
                <a:lnTo>
                  <a:pt x="509504" y="248390"/>
                </a:lnTo>
                <a:lnTo>
                  <a:pt x="526241" y="239018"/>
                </a:lnTo>
                <a:lnTo>
                  <a:pt x="540970" y="226966"/>
                </a:lnTo>
                <a:lnTo>
                  <a:pt x="556368" y="213575"/>
                </a:lnTo>
                <a:lnTo>
                  <a:pt x="569760" y="198177"/>
                </a:lnTo>
                <a:lnTo>
                  <a:pt x="582481" y="182108"/>
                </a:lnTo>
                <a:lnTo>
                  <a:pt x="595201" y="165370"/>
                </a:lnTo>
                <a:lnTo>
                  <a:pt x="607922" y="148632"/>
                </a:lnTo>
                <a:lnTo>
                  <a:pt x="620642" y="132563"/>
                </a:lnTo>
                <a:lnTo>
                  <a:pt x="634703" y="117165"/>
                </a:lnTo>
                <a:lnTo>
                  <a:pt x="648763" y="103775"/>
                </a:lnTo>
                <a:lnTo>
                  <a:pt x="664831" y="92393"/>
                </a:lnTo>
                <a:lnTo>
                  <a:pt x="681569" y="83689"/>
                </a:lnTo>
                <a:lnTo>
                  <a:pt x="701655" y="77664"/>
                </a:lnTo>
                <a:lnTo>
                  <a:pt x="722410" y="74985"/>
                </a:lnTo>
                <a:lnTo>
                  <a:pt x="743834" y="74315"/>
                </a:lnTo>
                <a:lnTo>
                  <a:pt x="766598" y="76324"/>
                </a:lnTo>
                <a:lnTo>
                  <a:pt x="789361" y="79003"/>
                </a:lnTo>
                <a:lnTo>
                  <a:pt x="812125" y="82350"/>
                </a:lnTo>
                <a:lnTo>
                  <a:pt x="834888" y="85029"/>
                </a:lnTo>
                <a:lnTo>
                  <a:pt x="857651" y="86367"/>
                </a:lnTo>
                <a:lnTo>
                  <a:pt x="879747" y="86367"/>
                </a:lnTo>
                <a:lnTo>
                  <a:pt x="900501" y="83689"/>
                </a:lnTo>
                <a:lnTo>
                  <a:pt x="921925" y="78332"/>
                </a:lnTo>
                <a:lnTo>
                  <a:pt x="941342" y="70298"/>
                </a:lnTo>
                <a:lnTo>
                  <a:pt x="961427" y="59586"/>
                </a:lnTo>
                <a:lnTo>
                  <a:pt x="981512" y="48875"/>
                </a:lnTo>
                <a:lnTo>
                  <a:pt x="1001598" y="36823"/>
                </a:lnTo>
                <a:lnTo>
                  <a:pt x="1021014" y="25441"/>
                </a:lnTo>
                <a:lnTo>
                  <a:pt x="1041769" y="15399"/>
                </a:lnTo>
                <a:lnTo>
                  <a:pt x="1061855" y="7364"/>
                </a:lnTo>
                <a:lnTo>
                  <a:pt x="1082609" y="2008"/>
                </a:lnTo>
                <a:lnTo>
                  <a:pt x="1104034" y="0"/>
                </a:lnTo>
                <a:close/>
              </a:path>
            </a:pathLst>
          </a:cu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1ACEE35C-53C2-4E2E-A607-ACF586CFF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886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E402393-0CD9-4C74-906C-74AC06E1D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00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6855A7BF-1B54-FC13-4A96-2EEB56AAF86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F3009-8C02-07C4-B8CD-3F33FB487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55" y="804335"/>
            <a:ext cx="6574899" cy="1917518"/>
          </a:xfrm>
        </p:spPr>
        <p:txBody>
          <a:bodyPr anchor="ctr">
            <a:normAutofit/>
          </a:bodyPr>
          <a:lstStyle/>
          <a:p>
            <a:r>
              <a:rPr lang="ru" sz="4300" b="1">
                <a:solidFill>
                  <a:schemeClr val="tx1"/>
                </a:solidFill>
                <a:latin typeface="Impact"/>
                <a:cs typeface="Times New Roman"/>
              </a:rPr>
              <a:t>Обзор языка программирования C#</a:t>
            </a:r>
            <a:endParaRPr lang="ru-RU" sz="4300">
              <a:solidFill>
                <a:schemeClr val="tx1"/>
              </a:solidFill>
              <a:latin typeface="Impact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DC573B7-2460-A88D-655D-E0D3A27B8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9754" y="2871982"/>
            <a:ext cx="6574895" cy="3181684"/>
          </a:xfrm>
        </p:spPr>
        <p:txBody>
          <a:bodyPr anchor="t">
            <a:normAutofit/>
          </a:bodyPr>
          <a:lstStyle/>
          <a:p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CE794C1-5450-4480-89A0-364CCC23D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6276" y="0"/>
            <a:ext cx="4335725" cy="3532180"/>
          </a:xfrm>
          <a:custGeom>
            <a:avLst/>
            <a:gdLst>
              <a:gd name="connsiteX0" fmla="*/ 179111 w 4335725"/>
              <a:gd name="connsiteY0" fmla="*/ 0 h 3532180"/>
              <a:gd name="connsiteX1" fmla="*/ 4335725 w 4335725"/>
              <a:gd name="connsiteY1" fmla="*/ 0 h 3532180"/>
              <a:gd name="connsiteX2" fmla="*/ 4335725 w 4335725"/>
              <a:gd name="connsiteY2" fmla="*/ 2845937 h 3532180"/>
              <a:gd name="connsiteX3" fmla="*/ 4315217 w 4335725"/>
              <a:gd name="connsiteY3" fmla="*/ 2853009 h 3532180"/>
              <a:gd name="connsiteX4" fmla="*/ 4269092 w 4335725"/>
              <a:gd name="connsiteY4" fmla="*/ 2867324 h 3532180"/>
              <a:gd name="connsiteX5" fmla="*/ 4219783 w 4335725"/>
              <a:gd name="connsiteY5" fmla="*/ 2880049 h 3532180"/>
              <a:gd name="connsiteX6" fmla="*/ 4172065 w 4335725"/>
              <a:gd name="connsiteY6" fmla="*/ 2892774 h 3532180"/>
              <a:gd name="connsiteX7" fmla="*/ 4124349 w 4335725"/>
              <a:gd name="connsiteY7" fmla="*/ 2907089 h 3532180"/>
              <a:gd name="connsiteX8" fmla="*/ 4078224 w 4335725"/>
              <a:gd name="connsiteY8" fmla="*/ 2922994 h 3532180"/>
              <a:gd name="connsiteX9" fmla="*/ 4035278 w 4335725"/>
              <a:gd name="connsiteY9" fmla="*/ 2942082 h 3532180"/>
              <a:gd name="connsiteX10" fmla="*/ 3995515 w 4335725"/>
              <a:gd name="connsiteY10" fmla="*/ 2964348 h 3532180"/>
              <a:gd name="connsiteX11" fmla="*/ 3960521 w 4335725"/>
              <a:gd name="connsiteY11" fmla="*/ 2992978 h 3532180"/>
              <a:gd name="connsiteX12" fmla="*/ 3923939 w 4335725"/>
              <a:gd name="connsiteY12" fmla="*/ 3024791 h 3532180"/>
              <a:gd name="connsiteX13" fmla="*/ 3892126 w 4335725"/>
              <a:gd name="connsiteY13" fmla="*/ 3061373 h 3532180"/>
              <a:gd name="connsiteX14" fmla="*/ 3861905 w 4335725"/>
              <a:gd name="connsiteY14" fmla="*/ 3099547 h 3532180"/>
              <a:gd name="connsiteX15" fmla="*/ 3831684 w 4335725"/>
              <a:gd name="connsiteY15" fmla="*/ 3139310 h 3532180"/>
              <a:gd name="connsiteX16" fmla="*/ 3801464 w 4335725"/>
              <a:gd name="connsiteY16" fmla="*/ 3179075 h 3532180"/>
              <a:gd name="connsiteX17" fmla="*/ 3771243 w 4335725"/>
              <a:gd name="connsiteY17" fmla="*/ 3217249 h 3532180"/>
              <a:gd name="connsiteX18" fmla="*/ 3737841 w 4335725"/>
              <a:gd name="connsiteY18" fmla="*/ 3253831 h 3532180"/>
              <a:gd name="connsiteX19" fmla="*/ 3704438 w 4335725"/>
              <a:gd name="connsiteY19" fmla="*/ 3285642 h 3532180"/>
              <a:gd name="connsiteX20" fmla="*/ 3666266 w 4335725"/>
              <a:gd name="connsiteY20" fmla="*/ 3312682 h 3532180"/>
              <a:gd name="connsiteX21" fmla="*/ 3626501 w 4335725"/>
              <a:gd name="connsiteY21" fmla="*/ 3333360 h 3532180"/>
              <a:gd name="connsiteX22" fmla="*/ 3578783 w 4335725"/>
              <a:gd name="connsiteY22" fmla="*/ 3347676 h 3532180"/>
              <a:gd name="connsiteX23" fmla="*/ 3529475 w 4335725"/>
              <a:gd name="connsiteY23" fmla="*/ 3354038 h 3532180"/>
              <a:gd name="connsiteX24" fmla="*/ 3478579 w 4335725"/>
              <a:gd name="connsiteY24" fmla="*/ 3355628 h 3532180"/>
              <a:gd name="connsiteX25" fmla="*/ 3424498 w 4335725"/>
              <a:gd name="connsiteY25" fmla="*/ 3350856 h 3532180"/>
              <a:gd name="connsiteX26" fmla="*/ 3370419 w 4335725"/>
              <a:gd name="connsiteY26" fmla="*/ 3344494 h 3532180"/>
              <a:gd name="connsiteX27" fmla="*/ 3316339 w 4335725"/>
              <a:gd name="connsiteY27" fmla="*/ 3336540 h 3532180"/>
              <a:gd name="connsiteX28" fmla="*/ 3262260 w 4335725"/>
              <a:gd name="connsiteY28" fmla="*/ 3330180 h 3532180"/>
              <a:gd name="connsiteX29" fmla="*/ 3208180 w 4335725"/>
              <a:gd name="connsiteY29" fmla="*/ 3326998 h 3532180"/>
              <a:gd name="connsiteX30" fmla="*/ 3155691 w 4335725"/>
              <a:gd name="connsiteY30" fmla="*/ 3326998 h 3532180"/>
              <a:gd name="connsiteX31" fmla="*/ 3106385 w 4335725"/>
              <a:gd name="connsiteY31" fmla="*/ 3333360 h 3532180"/>
              <a:gd name="connsiteX32" fmla="*/ 3055487 w 4335725"/>
              <a:gd name="connsiteY32" fmla="*/ 3346085 h 3532180"/>
              <a:gd name="connsiteX33" fmla="*/ 3009359 w 4335725"/>
              <a:gd name="connsiteY33" fmla="*/ 3365171 h 3532180"/>
              <a:gd name="connsiteX34" fmla="*/ 2961643 w 4335725"/>
              <a:gd name="connsiteY34" fmla="*/ 3390621 h 3532180"/>
              <a:gd name="connsiteX35" fmla="*/ 2913927 w 4335725"/>
              <a:gd name="connsiteY35" fmla="*/ 3416071 h 3532180"/>
              <a:gd name="connsiteX36" fmla="*/ 2866209 w 4335725"/>
              <a:gd name="connsiteY36" fmla="*/ 3444699 h 3532180"/>
              <a:gd name="connsiteX37" fmla="*/ 2820081 w 4335725"/>
              <a:gd name="connsiteY37" fmla="*/ 3471739 h 3532180"/>
              <a:gd name="connsiteX38" fmla="*/ 2770775 w 4335725"/>
              <a:gd name="connsiteY38" fmla="*/ 3495598 h 3532180"/>
              <a:gd name="connsiteX39" fmla="*/ 2723057 w 4335725"/>
              <a:gd name="connsiteY39" fmla="*/ 3514685 h 3532180"/>
              <a:gd name="connsiteX40" fmla="*/ 2673749 w 4335725"/>
              <a:gd name="connsiteY40" fmla="*/ 3527410 h 3532180"/>
              <a:gd name="connsiteX41" fmla="*/ 2622852 w 4335725"/>
              <a:gd name="connsiteY41" fmla="*/ 3532180 h 3532180"/>
              <a:gd name="connsiteX42" fmla="*/ 2571953 w 4335725"/>
              <a:gd name="connsiteY42" fmla="*/ 3527410 h 3532180"/>
              <a:gd name="connsiteX43" fmla="*/ 2522645 w 4335725"/>
              <a:gd name="connsiteY43" fmla="*/ 3514685 h 3532180"/>
              <a:gd name="connsiteX44" fmla="*/ 2474930 w 4335725"/>
              <a:gd name="connsiteY44" fmla="*/ 3495598 h 3532180"/>
              <a:gd name="connsiteX45" fmla="*/ 2425621 w 4335725"/>
              <a:gd name="connsiteY45" fmla="*/ 3471739 h 3532180"/>
              <a:gd name="connsiteX46" fmla="*/ 2379493 w 4335725"/>
              <a:gd name="connsiteY46" fmla="*/ 3444699 h 3532180"/>
              <a:gd name="connsiteX47" fmla="*/ 2331777 w 4335725"/>
              <a:gd name="connsiteY47" fmla="*/ 3416071 h 3532180"/>
              <a:gd name="connsiteX48" fmla="*/ 2284059 w 4335725"/>
              <a:gd name="connsiteY48" fmla="*/ 3390621 h 3532180"/>
              <a:gd name="connsiteX49" fmla="*/ 2236343 w 4335725"/>
              <a:gd name="connsiteY49" fmla="*/ 3365171 h 3532180"/>
              <a:gd name="connsiteX50" fmla="*/ 2188627 w 4335725"/>
              <a:gd name="connsiteY50" fmla="*/ 3346085 h 3532180"/>
              <a:gd name="connsiteX51" fmla="*/ 2139319 w 4335725"/>
              <a:gd name="connsiteY51" fmla="*/ 3333360 h 3532180"/>
              <a:gd name="connsiteX52" fmla="*/ 2090011 w 4335725"/>
              <a:gd name="connsiteY52" fmla="*/ 3326998 h 3532180"/>
              <a:gd name="connsiteX53" fmla="*/ 2037520 w 4335725"/>
              <a:gd name="connsiteY53" fmla="*/ 3326998 h 3532180"/>
              <a:gd name="connsiteX54" fmla="*/ 1983442 w 4335725"/>
              <a:gd name="connsiteY54" fmla="*/ 3330180 h 3532180"/>
              <a:gd name="connsiteX55" fmla="*/ 1929363 w 4335725"/>
              <a:gd name="connsiteY55" fmla="*/ 3336540 h 3532180"/>
              <a:gd name="connsiteX56" fmla="*/ 1875283 w 4335725"/>
              <a:gd name="connsiteY56" fmla="*/ 3344494 h 3532180"/>
              <a:gd name="connsiteX57" fmla="*/ 1821202 w 4335725"/>
              <a:gd name="connsiteY57" fmla="*/ 3350856 h 3532180"/>
              <a:gd name="connsiteX58" fmla="*/ 1767124 w 4335725"/>
              <a:gd name="connsiteY58" fmla="*/ 3355628 h 3532180"/>
              <a:gd name="connsiteX59" fmla="*/ 1716227 w 4335725"/>
              <a:gd name="connsiteY59" fmla="*/ 3354038 h 3532180"/>
              <a:gd name="connsiteX60" fmla="*/ 1666919 w 4335725"/>
              <a:gd name="connsiteY60" fmla="*/ 3347676 h 3532180"/>
              <a:gd name="connsiteX61" fmla="*/ 1619201 w 4335725"/>
              <a:gd name="connsiteY61" fmla="*/ 3333360 h 3532180"/>
              <a:gd name="connsiteX62" fmla="*/ 1579437 w 4335725"/>
              <a:gd name="connsiteY62" fmla="*/ 3312682 h 3532180"/>
              <a:gd name="connsiteX63" fmla="*/ 1541263 w 4335725"/>
              <a:gd name="connsiteY63" fmla="*/ 3285642 h 3532180"/>
              <a:gd name="connsiteX64" fmla="*/ 1507862 w 4335725"/>
              <a:gd name="connsiteY64" fmla="*/ 3253831 h 3532180"/>
              <a:gd name="connsiteX65" fmla="*/ 1474459 w 4335725"/>
              <a:gd name="connsiteY65" fmla="*/ 3217249 h 3532180"/>
              <a:gd name="connsiteX66" fmla="*/ 1444238 w 4335725"/>
              <a:gd name="connsiteY66" fmla="*/ 3179075 h 3532180"/>
              <a:gd name="connsiteX67" fmla="*/ 1414018 w 4335725"/>
              <a:gd name="connsiteY67" fmla="*/ 3139310 h 3532180"/>
              <a:gd name="connsiteX68" fmla="*/ 1383797 w 4335725"/>
              <a:gd name="connsiteY68" fmla="*/ 3099547 h 3532180"/>
              <a:gd name="connsiteX69" fmla="*/ 1353577 w 4335725"/>
              <a:gd name="connsiteY69" fmla="*/ 3061373 h 3532180"/>
              <a:gd name="connsiteX70" fmla="*/ 1321765 w 4335725"/>
              <a:gd name="connsiteY70" fmla="*/ 3024791 h 3532180"/>
              <a:gd name="connsiteX71" fmla="*/ 1285181 w 4335725"/>
              <a:gd name="connsiteY71" fmla="*/ 2992978 h 3532180"/>
              <a:gd name="connsiteX72" fmla="*/ 1250188 w 4335725"/>
              <a:gd name="connsiteY72" fmla="*/ 2964348 h 3532180"/>
              <a:gd name="connsiteX73" fmla="*/ 1210424 w 4335725"/>
              <a:gd name="connsiteY73" fmla="*/ 2942082 h 3532180"/>
              <a:gd name="connsiteX74" fmla="*/ 1167479 w 4335725"/>
              <a:gd name="connsiteY74" fmla="*/ 2922994 h 3532180"/>
              <a:gd name="connsiteX75" fmla="*/ 1121353 w 4335725"/>
              <a:gd name="connsiteY75" fmla="*/ 2907089 h 3532180"/>
              <a:gd name="connsiteX76" fmla="*/ 1073635 w 4335725"/>
              <a:gd name="connsiteY76" fmla="*/ 2892774 h 3532180"/>
              <a:gd name="connsiteX77" fmla="*/ 1025919 w 4335725"/>
              <a:gd name="connsiteY77" fmla="*/ 2880049 h 3532180"/>
              <a:gd name="connsiteX78" fmla="*/ 976611 w 4335725"/>
              <a:gd name="connsiteY78" fmla="*/ 2867324 h 3532180"/>
              <a:gd name="connsiteX79" fmla="*/ 930485 w 4335725"/>
              <a:gd name="connsiteY79" fmla="*/ 2853009 h 3532180"/>
              <a:gd name="connsiteX80" fmla="*/ 884357 w 4335725"/>
              <a:gd name="connsiteY80" fmla="*/ 2837103 h 3532180"/>
              <a:gd name="connsiteX81" fmla="*/ 841413 w 4335725"/>
              <a:gd name="connsiteY81" fmla="*/ 2818015 h 3532180"/>
              <a:gd name="connsiteX82" fmla="*/ 803238 w 4335725"/>
              <a:gd name="connsiteY82" fmla="*/ 2794157 h 3532180"/>
              <a:gd name="connsiteX83" fmla="*/ 768245 w 4335725"/>
              <a:gd name="connsiteY83" fmla="*/ 2765527 h 3532180"/>
              <a:gd name="connsiteX84" fmla="*/ 739617 w 4335725"/>
              <a:gd name="connsiteY84" fmla="*/ 2730536 h 3532180"/>
              <a:gd name="connsiteX85" fmla="*/ 715759 w 4335725"/>
              <a:gd name="connsiteY85" fmla="*/ 2692361 h 3532180"/>
              <a:gd name="connsiteX86" fmla="*/ 696671 w 4335725"/>
              <a:gd name="connsiteY86" fmla="*/ 2649416 h 3532180"/>
              <a:gd name="connsiteX87" fmla="*/ 680766 w 4335725"/>
              <a:gd name="connsiteY87" fmla="*/ 2603290 h 3532180"/>
              <a:gd name="connsiteX88" fmla="*/ 666450 w 4335725"/>
              <a:gd name="connsiteY88" fmla="*/ 2557164 h 3532180"/>
              <a:gd name="connsiteX89" fmla="*/ 653726 w 4335725"/>
              <a:gd name="connsiteY89" fmla="*/ 2507856 h 3532180"/>
              <a:gd name="connsiteX90" fmla="*/ 641000 w 4335725"/>
              <a:gd name="connsiteY90" fmla="*/ 2460140 h 3532180"/>
              <a:gd name="connsiteX91" fmla="*/ 626685 w 4335725"/>
              <a:gd name="connsiteY91" fmla="*/ 2412422 h 3532180"/>
              <a:gd name="connsiteX92" fmla="*/ 610780 w 4335725"/>
              <a:gd name="connsiteY92" fmla="*/ 2366295 h 3532180"/>
              <a:gd name="connsiteX93" fmla="*/ 591692 w 4335725"/>
              <a:gd name="connsiteY93" fmla="*/ 2323348 h 3532180"/>
              <a:gd name="connsiteX94" fmla="*/ 569424 w 4335725"/>
              <a:gd name="connsiteY94" fmla="*/ 2283586 h 3532180"/>
              <a:gd name="connsiteX95" fmla="*/ 540796 w 4335725"/>
              <a:gd name="connsiteY95" fmla="*/ 2248593 h 3532180"/>
              <a:gd name="connsiteX96" fmla="*/ 508983 w 4335725"/>
              <a:gd name="connsiteY96" fmla="*/ 2212010 h 3532180"/>
              <a:gd name="connsiteX97" fmla="*/ 472400 w 4335725"/>
              <a:gd name="connsiteY97" fmla="*/ 2180199 h 3532180"/>
              <a:gd name="connsiteX98" fmla="*/ 432635 w 4335725"/>
              <a:gd name="connsiteY98" fmla="*/ 2149978 h 3532180"/>
              <a:gd name="connsiteX99" fmla="*/ 392872 w 4335725"/>
              <a:gd name="connsiteY99" fmla="*/ 2119758 h 3532180"/>
              <a:gd name="connsiteX100" fmla="*/ 353108 w 4335725"/>
              <a:gd name="connsiteY100" fmla="*/ 2089537 h 3532180"/>
              <a:gd name="connsiteX101" fmla="*/ 314933 w 4335725"/>
              <a:gd name="connsiteY101" fmla="*/ 2059315 h 3532180"/>
              <a:gd name="connsiteX102" fmla="*/ 278350 w 4335725"/>
              <a:gd name="connsiteY102" fmla="*/ 2025914 h 3532180"/>
              <a:gd name="connsiteX103" fmla="*/ 246539 w 4335725"/>
              <a:gd name="connsiteY103" fmla="*/ 1992513 h 3532180"/>
              <a:gd name="connsiteX104" fmla="*/ 219500 w 4335725"/>
              <a:gd name="connsiteY104" fmla="*/ 1954338 h 3532180"/>
              <a:gd name="connsiteX105" fmla="*/ 198823 w 4335725"/>
              <a:gd name="connsiteY105" fmla="*/ 1914575 h 3532180"/>
              <a:gd name="connsiteX106" fmla="*/ 184508 w 4335725"/>
              <a:gd name="connsiteY106" fmla="*/ 1866859 h 3532180"/>
              <a:gd name="connsiteX107" fmla="*/ 178145 w 4335725"/>
              <a:gd name="connsiteY107" fmla="*/ 1817551 h 3532180"/>
              <a:gd name="connsiteX108" fmla="*/ 176554 w 4335725"/>
              <a:gd name="connsiteY108" fmla="*/ 1766651 h 3532180"/>
              <a:gd name="connsiteX109" fmla="*/ 181326 w 4335725"/>
              <a:gd name="connsiteY109" fmla="*/ 1712572 h 3532180"/>
              <a:gd name="connsiteX110" fmla="*/ 187688 w 4335725"/>
              <a:gd name="connsiteY110" fmla="*/ 1658493 h 3532180"/>
              <a:gd name="connsiteX111" fmla="*/ 195640 w 4335725"/>
              <a:gd name="connsiteY111" fmla="*/ 1604413 h 3532180"/>
              <a:gd name="connsiteX112" fmla="*/ 202004 w 4335725"/>
              <a:gd name="connsiteY112" fmla="*/ 1550335 h 3532180"/>
              <a:gd name="connsiteX113" fmla="*/ 205186 w 4335725"/>
              <a:gd name="connsiteY113" fmla="*/ 1496256 h 3532180"/>
              <a:gd name="connsiteX114" fmla="*/ 205186 w 4335725"/>
              <a:gd name="connsiteY114" fmla="*/ 1443766 h 3532180"/>
              <a:gd name="connsiteX115" fmla="*/ 198823 w 4335725"/>
              <a:gd name="connsiteY115" fmla="*/ 1394460 h 3532180"/>
              <a:gd name="connsiteX116" fmla="*/ 186098 w 4335725"/>
              <a:gd name="connsiteY116" fmla="*/ 1345152 h 3532180"/>
              <a:gd name="connsiteX117" fmla="*/ 167011 w 4335725"/>
              <a:gd name="connsiteY117" fmla="*/ 1299024 h 3532180"/>
              <a:gd name="connsiteX118" fmla="*/ 143153 w 4335725"/>
              <a:gd name="connsiteY118" fmla="*/ 1251308 h 3532180"/>
              <a:gd name="connsiteX119" fmla="*/ 116112 w 4335725"/>
              <a:gd name="connsiteY119" fmla="*/ 1203592 h 3532180"/>
              <a:gd name="connsiteX120" fmla="*/ 87483 w 4335725"/>
              <a:gd name="connsiteY120" fmla="*/ 1155874 h 3532180"/>
              <a:gd name="connsiteX121" fmla="*/ 60443 w 4335725"/>
              <a:gd name="connsiteY121" fmla="*/ 1109746 h 3532180"/>
              <a:gd name="connsiteX122" fmla="*/ 36583 w 4335725"/>
              <a:gd name="connsiteY122" fmla="*/ 1060441 h 3532180"/>
              <a:gd name="connsiteX123" fmla="*/ 17498 w 4335725"/>
              <a:gd name="connsiteY123" fmla="*/ 1012723 h 3532180"/>
              <a:gd name="connsiteX124" fmla="*/ 4773 w 4335725"/>
              <a:gd name="connsiteY124" fmla="*/ 963415 h 3532180"/>
              <a:gd name="connsiteX125" fmla="*/ 0 w 4335725"/>
              <a:gd name="connsiteY125" fmla="*/ 912516 h 3532180"/>
              <a:gd name="connsiteX126" fmla="*/ 4773 w 4335725"/>
              <a:gd name="connsiteY126" fmla="*/ 861620 h 3532180"/>
              <a:gd name="connsiteX127" fmla="*/ 17498 w 4335725"/>
              <a:gd name="connsiteY127" fmla="*/ 812312 h 3532180"/>
              <a:gd name="connsiteX128" fmla="*/ 36583 w 4335725"/>
              <a:gd name="connsiteY128" fmla="*/ 764594 h 3532180"/>
              <a:gd name="connsiteX129" fmla="*/ 60443 w 4335725"/>
              <a:gd name="connsiteY129" fmla="*/ 715288 h 3532180"/>
              <a:gd name="connsiteX130" fmla="*/ 87483 w 4335725"/>
              <a:gd name="connsiteY130" fmla="*/ 669160 h 3532180"/>
              <a:gd name="connsiteX131" fmla="*/ 116112 w 4335725"/>
              <a:gd name="connsiteY131" fmla="*/ 621444 h 3532180"/>
              <a:gd name="connsiteX132" fmla="*/ 143153 w 4335725"/>
              <a:gd name="connsiteY132" fmla="*/ 573726 h 3532180"/>
              <a:gd name="connsiteX133" fmla="*/ 167011 w 4335725"/>
              <a:gd name="connsiteY133" fmla="*/ 526010 h 3532180"/>
              <a:gd name="connsiteX134" fmla="*/ 186098 w 4335725"/>
              <a:gd name="connsiteY134" fmla="*/ 479882 h 3532180"/>
              <a:gd name="connsiteX135" fmla="*/ 198823 w 4335725"/>
              <a:gd name="connsiteY135" fmla="*/ 430575 h 3532180"/>
              <a:gd name="connsiteX136" fmla="*/ 205186 w 4335725"/>
              <a:gd name="connsiteY136" fmla="*/ 381268 h 3532180"/>
              <a:gd name="connsiteX137" fmla="*/ 205186 w 4335725"/>
              <a:gd name="connsiteY137" fmla="*/ 328780 h 3532180"/>
              <a:gd name="connsiteX138" fmla="*/ 202004 w 4335725"/>
              <a:gd name="connsiteY138" fmla="*/ 274700 h 3532180"/>
              <a:gd name="connsiteX139" fmla="*/ 195640 w 4335725"/>
              <a:gd name="connsiteY139" fmla="*/ 220621 h 3532180"/>
              <a:gd name="connsiteX140" fmla="*/ 187688 w 4335725"/>
              <a:gd name="connsiteY140" fmla="*/ 166541 h 3532180"/>
              <a:gd name="connsiteX141" fmla="*/ 181326 w 4335725"/>
              <a:gd name="connsiteY141" fmla="*/ 112462 h 3532180"/>
              <a:gd name="connsiteX142" fmla="*/ 176554 w 4335725"/>
              <a:gd name="connsiteY142" fmla="*/ 58383 h 3532180"/>
              <a:gd name="connsiteX143" fmla="*/ 178145 w 4335725"/>
              <a:gd name="connsiteY143" fmla="*/ 7485 h 3532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4335725" h="3532180">
                <a:moveTo>
                  <a:pt x="179111" y="0"/>
                </a:moveTo>
                <a:lnTo>
                  <a:pt x="4335725" y="0"/>
                </a:lnTo>
                <a:lnTo>
                  <a:pt x="4335725" y="2845937"/>
                </a:lnTo>
                <a:lnTo>
                  <a:pt x="4315217" y="2853009"/>
                </a:lnTo>
                <a:lnTo>
                  <a:pt x="4269092" y="2867324"/>
                </a:lnTo>
                <a:lnTo>
                  <a:pt x="4219783" y="2880049"/>
                </a:lnTo>
                <a:lnTo>
                  <a:pt x="4172065" y="2892774"/>
                </a:lnTo>
                <a:lnTo>
                  <a:pt x="4124349" y="2907089"/>
                </a:lnTo>
                <a:lnTo>
                  <a:pt x="4078224" y="2922994"/>
                </a:lnTo>
                <a:lnTo>
                  <a:pt x="4035278" y="2942082"/>
                </a:lnTo>
                <a:lnTo>
                  <a:pt x="3995515" y="2964348"/>
                </a:lnTo>
                <a:lnTo>
                  <a:pt x="3960521" y="2992978"/>
                </a:lnTo>
                <a:lnTo>
                  <a:pt x="3923939" y="3024791"/>
                </a:lnTo>
                <a:lnTo>
                  <a:pt x="3892126" y="3061373"/>
                </a:lnTo>
                <a:lnTo>
                  <a:pt x="3861905" y="3099547"/>
                </a:lnTo>
                <a:lnTo>
                  <a:pt x="3831684" y="3139310"/>
                </a:lnTo>
                <a:lnTo>
                  <a:pt x="3801464" y="3179075"/>
                </a:lnTo>
                <a:lnTo>
                  <a:pt x="3771243" y="3217249"/>
                </a:lnTo>
                <a:lnTo>
                  <a:pt x="3737841" y="3253831"/>
                </a:lnTo>
                <a:lnTo>
                  <a:pt x="3704438" y="3285642"/>
                </a:lnTo>
                <a:lnTo>
                  <a:pt x="3666266" y="3312682"/>
                </a:lnTo>
                <a:lnTo>
                  <a:pt x="3626501" y="3333360"/>
                </a:lnTo>
                <a:lnTo>
                  <a:pt x="3578783" y="3347676"/>
                </a:lnTo>
                <a:lnTo>
                  <a:pt x="3529475" y="3354038"/>
                </a:lnTo>
                <a:lnTo>
                  <a:pt x="3478579" y="3355628"/>
                </a:lnTo>
                <a:lnTo>
                  <a:pt x="3424498" y="3350856"/>
                </a:lnTo>
                <a:lnTo>
                  <a:pt x="3370419" y="3344494"/>
                </a:lnTo>
                <a:lnTo>
                  <a:pt x="3316339" y="3336540"/>
                </a:lnTo>
                <a:lnTo>
                  <a:pt x="3262260" y="3330180"/>
                </a:lnTo>
                <a:lnTo>
                  <a:pt x="3208180" y="3326998"/>
                </a:lnTo>
                <a:lnTo>
                  <a:pt x="3155691" y="3326998"/>
                </a:lnTo>
                <a:lnTo>
                  <a:pt x="3106385" y="3333360"/>
                </a:lnTo>
                <a:lnTo>
                  <a:pt x="3055487" y="3346085"/>
                </a:lnTo>
                <a:lnTo>
                  <a:pt x="3009359" y="3365171"/>
                </a:lnTo>
                <a:lnTo>
                  <a:pt x="2961643" y="3390621"/>
                </a:lnTo>
                <a:lnTo>
                  <a:pt x="2913927" y="3416071"/>
                </a:lnTo>
                <a:lnTo>
                  <a:pt x="2866209" y="3444699"/>
                </a:lnTo>
                <a:lnTo>
                  <a:pt x="2820081" y="3471739"/>
                </a:lnTo>
                <a:lnTo>
                  <a:pt x="2770775" y="3495598"/>
                </a:lnTo>
                <a:lnTo>
                  <a:pt x="2723057" y="3514685"/>
                </a:lnTo>
                <a:lnTo>
                  <a:pt x="2673749" y="3527410"/>
                </a:lnTo>
                <a:lnTo>
                  <a:pt x="2622852" y="3532180"/>
                </a:lnTo>
                <a:lnTo>
                  <a:pt x="2571953" y="3527410"/>
                </a:lnTo>
                <a:lnTo>
                  <a:pt x="2522645" y="3514685"/>
                </a:lnTo>
                <a:lnTo>
                  <a:pt x="2474930" y="3495598"/>
                </a:lnTo>
                <a:lnTo>
                  <a:pt x="2425621" y="3471739"/>
                </a:lnTo>
                <a:lnTo>
                  <a:pt x="2379493" y="3444699"/>
                </a:lnTo>
                <a:lnTo>
                  <a:pt x="2331777" y="3416071"/>
                </a:lnTo>
                <a:lnTo>
                  <a:pt x="2284059" y="3390621"/>
                </a:lnTo>
                <a:lnTo>
                  <a:pt x="2236343" y="3365171"/>
                </a:lnTo>
                <a:lnTo>
                  <a:pt x="2188627" y="3346085"/>
                </a:lnTo>
                <a:lnTo>
                  <a:pt x="2139319" y="3333360"/>
                </a:lnTo>
                <a:lnTo>
                  <a:pt x="2090011" y="3326998"/>
                </a:lnTo>
                <a:lnTo>
                  <a:pt x="2037520" y="3326998"/>
                </a:lnTo>
                <a:lnTo>
                  <a:pt x="1983442" y="3330180"/>
                </a:lnTo>
                <a:lnTo>
                  <a:pt x="1929363" y="3336540"/>
                </a:lnTo>
                <a:lnTo>
                  <a:pt x="1875283" y="3344494"/>
                </a:lnTo>
                <a:lnTo>
                  <a:pt x="1821202" y="3350856"/>
                </a:lnTo>
                <a:lnTo>
                  <a:pt x="1767124" y="3355628"/>
                </a:lnTo>
                <a:lnTo>
                  <a:pt x="1716227" y="3354038"/>
                </a:lnTo>
                <a:lnTo>
                  <a:pt x="1666919" y="3347676"/>
                </a:lnTo>
                <a:lnTo>
                  <a:pt x="1619201" y="3333360"/>
                </a:lnTo>
                <a:lnTo>
                  <a:pt x="1579437" y="3312682"/>
                </a:lnTo>
                <a:lnTo>
                  <a:pt x="1541263" y="3285642"/>
                </a:lnTo>
                <a:lnTo>
                  <a:pt x="1507862" y="3253831"/>
                </a:lnTo>
                <a:lnTo>
                  <a:pt x="1474459" y="3217249"/>
                </a:lnTo>
                <a:lnTo>
                  <a:pt x="1444238" y="3179075"/>
                </a:lnTo>
                <a:lnTo>
                  <a:pt x="1414018" y="3139310"/>
                </a:lnTo>
                <a:lnTo>
                  <a:pt x="1383797" y="3099547"/>
                </a:lnTo>
                <a:lnTo>
                  <a:pt x="1353577" y="3061373"/>
                </a:lnTo>
                <a:lnTo>
                  <a:pt x="1321765" y="3024791"/>
                </a:lnTo>
                <a:lnTo>
                  <a:pt x="1285181" y="2992978"/>
                </a:lnTo>
                <a:lnTo>
                  <a:pt x="1250188" y="2964348"/>
                </a:lnTo>
                <a:lnTo>
                  <a:pt x="1210424" y="2942082"/>
                </a:lnTo>
                <a:lnTo>
                  <a:pt x="1167479" y="2922994"/>
                </a:lnTo>
                <a:lnTo>
                  <a:pt x="1121353" y="2907089"/>
                </a:lnTo>
                <a:lnTo>
                  <a:pt x="1073635" y="2892774"/>
                </a:lnTo>
                <a:lnTo>
                  <a:pt x="1025919" y="2880049"/>
                </a:lnTo>
                <a:lnTo>
                  <a:pt x="976611" y="2867324"/>
                </a:lnTo>
                <a:lnTo>
                  <a:pt x="930485" y="2853009"/>
                </a:lnTo>
                <a:lnTo>
                  <a:pt x="884357" y="2837103"/>
                </a:lnTo>
                <a:lnTo>
                  <a:pt x="841413" y="2818015"/>
                </a:lnTo>
                <a:lnTo>
                  <a:pt x="803238" y="2794157"/>
                </a:lnTo>
                <a:lnTo>
                  <a:pt x="768245" y="2765527"/>
                </a:lnTo>
                <a:lnTo>
                  <a:pt x="739617" y="2730536"/>
                </a:lnTo>
                <a:lnTo>
                  <a:pt x="715759" y="2692361"/>
                </a:lnTo>
                <a:lnTo>
                  <a:pt x="696671" y="2649416"/>
                </a:lnTo>
                <a:lnTo>
                  <a:pt x="680766" y="2603290"/>
                </a:lnTo>
                <a:lnTo>
                  <a:pt x="666450" y="2557164"/>
                </a:lnTo>
                <a:lnTo>
                  <a:pt x="653726" y="2507856"/>
                </a:lnTo>
                <a:lnTo>
                  <a:pt x="641000" y="2460140"/>
                </a:lnTo>
                <a:lnTo>
                  <a:pt x="626685" y="2412422"/>
                </a:lnTo>
                <a:lnTo>
                  <a:pt x="610780" y="2366295"/>
                </a:lnTo>
                <a:lnTo>
                  <a:pt x="591692" y="2323348"/>
                </a:lnTo>
                <a:lnTo>
                  <a:pt x="569424" y="2283586"/>
                </a:lnTo>
                <a:lnTo>
                  <a:pt x="540796" y="2248593"/>
                </a:lnTo>
                <a:lnTo>
                  <a:pt x="508983" y="2212010"/>
                </a:lnTo>
                <a:lnTo>
                  <a:pt x="472400" y="2180199"/>
                </a:lnTo>
                <a:lnTo>
                  <a:pt x="432635" y="2149978"/>
                </a:lnTo>
                <a:lnTo>
                  <a:pt x="392872" y="2119758"/>
                </a:lnTo>
                <a:lnTo>
                  <a:pt x="353108" y="2089537"/>
                </a:lnTo>
                <a:lnTo>
                  <a:pt x="314933" y="2059315"/>
                </a:lnTo>
                <a:lnTo>
                  <a:pt x="278350" y="2025914"/>
                </a:lnTo>
                <a:lnTo>
                  <a:pt x="246539" y="1992513"/>
                </a:lnTo>
                <a:lnTo>
                  <a:pt x="219500" y="1954338"/>
                </a:lnTo>
                <a:lnTo>
                  <a:pt x="198823" y="1914575"/>
                </a:lnTo>
                <a:lnTo>
                  <a:pt x="184508" y="1866859"/>
                </a:lnTo>
                <a:lnTo>
                  <a:pt x="178145" y="1817551"/>
                </a:lnTo>
                <a:lnTo>
                  <a:pt x="176554" y="1766651"/>
                </a:lnTo>
                <a:lnTo>
                  <a:pt x="181326" y="1712572"/>
                </a:lnTo>
                <a:lnTo>
                  <a:pt x="187688" y="1658493"/>
                </a:lnTo>
                <a:lnTo>
                  <a:pt x="195640" y="1604413"/>
                </a:lnTo>
                <a:lnTo>
                  <a:pt x="202004" y="1550335"/>
                </a:lnTo>
                <a:lnTo>
                  <a:pt x="205186" y="1496256"/>
                </a:lnTo>
                <a:lnTo>
                  <a:pt x="205186" y="1443766"/>
                </a:lnTo>
                <a:lnTo>
                  <a:pt x="198823" y="1394460"/>
                </a:lnTo>
                <a:lnTo>
                  <a:pt x="186098" y="1345152"/>
                </a:lnTo>
                <a:lnTo>
                  <a:pt x="167011" y="1299024"/>
                </a:lnTo>
                <a:lnTo>
                  <a:pt x="143153" y="1251308"/>
                </a:lnTo>
                <a:lnTo>
                  <a:pt x="116112" y="1203592"/>
                </a:lnTo>
                <a:lnTo>
                  <a:pt x="87483" y="1155874"/>
                </a:lnTo>
                <a:lnTo>
                  <a:pt x="60443" y="1109746"/>
                </a:lnTo>
                <a:lnTo>
                  <a:pt x="36583" y="1060441"/>
                </a:lnTo>
                <a:lnTo>
                  <a:pt x="17498" y="1012723"/>
                </a:lnTo>
                <a:lnTo>
                  <a:pt x="4773" y="963415"/>
                </a:lnTo>
                <a:lnTo>
                  <a:pt x="0" y="912516"/>
                </a:lnTo>
                <a:lnTo>
                  <a:pt x="4773" y="861620"/>
                </a:lnTo>
                <a:lnTo>
                  <a:pt x="17498" y="812312"/>
                </a:lnTo>
                <a:lnTo>
                  <a:pt x="36583" y="764594"/>
                </a:lnTo>
                <a:lnTo>
                  <a:pt x="60443" y="715288"/>
                </a:lnTo>
                <a:lnTo>
                  <a:pt x="87483" y="669160"/>
                </a:lnTo>
                <a:lnTo>
                  <a:pt x="116112" y="621444"/>
                </a:lnTo>
                <a:lnTo>
                  <a:pt x="143153" y="573726"/>
                </a:lnTo>
                <a:lnTo>
                  <a:pt x="167011" y="526010"/>
                </a:lnTo>
                <a:lnTo>
                  <a:pt x="186098" y="479882"/>
                </a:lnTo>
                <a:lnTo>
                  <a:pt x="198823" y="430575"/>
                </a:lnTo>
                <a:lnTo>
                  <a:pt x="205186" y="381268"/>
                </a:lnTo>
                <a:lnTo>
                  <a:pt x="205186" y="328780"/>
                </a:lnTo>
                <a:lnTo>
                  <a:pt x="202004" y="274700"/>
                </a:lnTo>
                <a:lnTo>
                  <a:pt x="195640" y="220621"/>
                </a:lnTo>
                <a:lnTo>
                  <a:pt x="187688" y="166541"/>
                </a:lnTo>
                <a:lnTo>
                  <a:pt x="181326" y="112462"/>
                </a:lnTo>
                <a:lnTo>
                  <a:pt x="176554" y="58383"/>
                </a:lnTo>
                <a:lnTo>
                  <a:pt x="178145" y="7485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Объект 3" descr="Picture background">
            <a:extLst>
              <a:ext uri="{FF2B5EF4-FFF2-40B4-BE49-F238E27FC236}">
                <a16:creationId xmlns:a16="http://schemas.microsoft.com/office/drawing/2014/main" id="{EB5EC35F-4EDB-B1A7-FE64-F93DAEC5DD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278" r="4" b="13999"/>
          <a:stretch/>
        </p:blipFill>
        <p:spPr>
          <a:xfrm>
            <a:off x="7959581" y="10"/>
            <a:ext cx="4232421" cy="3428990"/>
          </a:xfrm>
          <a:custGeom>
            <a:avLst/>
            <a:gdLst/>
            <a:ahLst/>
            <a:cxnLst/>
            <a:rect l="l" t="t" r="r" b="b"/>
            <a:pathLst>
              <a:path w="4232421" h="3429000">
                <a:moveTo>
                  <a:pt x="176695" y="0"/>
                </a:moveTo>
                <a:lnTo>
                  <a:pt x="4232421" y="0"/>
                </a:lnTo>
                <a:lnTo>
                  <a:pt x="4232421" y="2741963"/>
                </a:lnTo>
                <a:lnTo>
                  <a:pt x="4230819" y="2742965"/>
                </a:lnTo>
                <a:lnTo>
                  <a:pt x="4189566" y="2761300"/>
                </a:lnTo>
                <a:lnTo>
                  <a:pt x="4145256" y="2776579"/>
                </a:lnTo>
                <a:lnTo>
                  <a:pt x="4100946" y="2790330"/>
                </a:lnTo>
                <a:lnTo>
                  <a:pt x="4053581" y="2802553"/>
                </a:lnTo>
                <a:lnTo>
                  <a:pt x="4007741" y="2814777"/>
                </a:lnTo>
                <a:lnTo>
                  <a:pt x="3961906" y="2828531"/>
                </a:lnTo>
                <a:lnTo>
                  <a:pt x="3917596" y="2843809"/>
                </a:lnTo>
                <a:lnTo>
                  <a:pt x="3876343" y="2862145"/>
                </a:lnTo>
                <a:lnTo>
                  <a:pt x="3838145" y="2883535"/>
                </a:lnTo>
                <a:lnTo>
                  <a:pt x="3804531" y="2911037"/>
                </a:lnTo>
                <a:lnTo>
                  <a:pt x="3769387" y="2941596"/>
                </a:lnTo>
                <a:lnTo>
                  <a:pt x="3738828" y="2976737"/>
                </a:lnTo>
                <a:lnTo>
                  <a:pt x="3709798" y="3013408"/>
                </a:lnTo>
                <a:lnTo>
                  <a:pt x="3680767" y="3051604"/>
                </a:lnTo>
                <a:lnTo>
                  <a:pt x="3651737" y="3089802"/>
                </a:lnTo>
                <a:lnTo>
                  <a:pt x="3622708" y="3126473"/>
                </a:lnTo>
                <a:lnTo>
                  <a:pt x="3590619" y="3161614"/>
                </a:lnTo>
                <a:lnTo>
                  <a:pt x="3558532" y="3192174"/>
                </a:lnTo>
                <a:lnTo>
                  <a:pt x="3521864" y="3218148"/>
                </a:lnTo>
                <a:lnTo>
                  <a:pt x="3483665" y="3238011"/>
                </a:lnTo>
                <a:lnTo>
                  <a:pt x="3437828" y="3251762"/>
                </a:lnTo>
                <a:lnTo>
                  <a:pt x="3390461" y="3257874"/>
                </a:lnTo>
                <a:lnTo>
                  <a:pt x="3341569" y="3259401"/>
                </a:lnTo>
                <a:lnTo>
                  <a:pt x="3289619" y="3254819"/>
                </a:lnTo>
                <a:lnTo>
                  <a:pt x="3237670" y="3248707"/>
                </a:lnTo>
                <a:lnTo>
                  <a:pt x="3185721" y="3241066"/>
                </a:lnTo>
                <a:lnTo>
                  <a:pt x="3133771" y="3234956"/>
                </a:lnTo>
                <a:lnTo>
                  <a:pt x="3081822" y="3231899"/>
                </a:lnTo>
                <a:lnTo>
                  <a:pt x="3031400" y="3231899"/>
                </a:lnTo>
                <a:lnTo>
                  <a:pt x="2984035" y="3238011"/>
                </a:lnTo>
                <a:lnTo>
                  <a:pt x="2935140" y="3250235"/>
                </a:lnTo>
                <a:lnTo>
                  <a:pt x="2890830" y="3268570"/>
                </a:lnTo>
                <a:lnTo>
                  <a:pt x="2844995" y="3293018"/>
                </a:lnTo>
                <a:lnTo>
                  <a:pt x="2799158" y="3317465"/>
                </a:lnTo>
                <a:lnTo>
                  <a:pt x="2753317" y="3344964"/>
                </a:lnTo>
                <a:lnTo>
                  <a:pt x="2709007" y="3370942"/>
                </a:lnTo>
                <a:lnTo>
                  <a:pt x="2661643" y="3393859"/>
                </a:lnTo>
                <a:lnTo>
                  <a:pt x="2615805" y="3412195"/>
                </a:lnTo>
                <a:lnTo>
                  <a:pt x="2568440" y="3424418"/>
                </a:lnTo>
                <a:lnTo>
                  <a:pt x="2519548" y="3429000"/>
                </a:lnTo>
                <a:lnTo>
                  <a:pt x="2470653" y="3424418"/>
                </a:lnTo>
                <a:lnTo>
                  <a:pt x="2423286" y="3412195"/>
                </a:lnTo>
                <a:lnTo>
                  <a:pt x="2377451" y="3393859"/>
                </a:lnTo>
                <a:lnTo>
                  <a:pt x="2330084" y="3370942"/>
                </a:lnTo>
                <a:lnTo>
                  <a:pt x="2285773" y="3344964"/>
                </a:lnTo>
                <a:lnTo>
                  <a:pt x="2239936" y="3317465"/>
                </a:lnTo>
                <a:lnTo>
                  <a:pt x="2194099" y="3293018"/>
                </a:lnTo>
                <a:lnTo>
                  <a:pt x="2148261" y="3268570"/>
                </a:lnTo>
                <a:lnTo>
                  <a:pt x="2102426" y="3250235"/>
                </a:lnTo>
                <a:lnTo>
                  <a:pt x="2055059" y="3238011"/>
                </a:lnTo>
                <a:lnTo>
                  <a:pt x="2007691" y="3231899"/>
                </a:lnTo>
                <a:lnTo>
                  <a:pt x="1957269" y="3231899"/>
                </a:lnTo>
                <a:lnTo>
                  <a:pt x="1905320" y="3234956"/>
                </a:lnTo>
                <a:lnTo>
                  <a:pt x="1853373" y="3241066"/>
                </a:lnTo>
                <a:lnTo>
                  <a:pt x="1801421" y="3248707"/>
                </a:lnTo>
                <a:lnTo>
                  <a:pt x="1749472" y="3254819"/>
                </a:lnTo>
                <a:lnTo>
                  <a:pt x="1697523" y="3259401"/>
                </a:lnTo>
                <a:lnTo>
                  <a:pt x="1648630" y="3257874"/>
                </a:lnTo>
                <a:lnTo>
                  <a:pt x="1601266" y="3251762"/>
                </a:lnTo>
                <a:lnTo>
                  <a:pt x="1555428" y="3238011"/>
                </a:lnTo>
                <a:lnTo>
                  <a:pt x="1517230" y="3218148"/>
                </a:lnTo>
                <a:lnTo>
                  <a:pt x="1480559" y="3192174"/>
                </a:lnTo>
                <a:lnTo>
                  <a:pt x="1448472" y="3161614"/>
                </a:lnTo>
                <a:lnTo>
                  <a:pt x="1416386" y="3126473"/>
                </a:lnTo>
                <a:lnTo>
                  <a:pt x="1387354" y="3089802"/>
                </a:lnTo>
                <a:lnTo>
                  <a:pt x="1358325" y="3051604"/>
                </a:lnTo>
                <a:lnTo>
                  <a:pt x="1329295" y="3013408"/>
                </a:lnTo>
                <a:lnTo>
                  <a:pt x="1300263" y="2976737"/>
                </a:lnTo>
                <a:lnTo>
                  <a:pt x="1269704" y="2941596"/>
                </a:lnTo>
                <a:lnTo>
                  <a:pt x="1234563" y="2911037"/>
                </a:lnTo>
                <a:lnTo>
                  <a:pt x="1200949" y="2883535"/>
                </a:lnTo>
                <a:lnTo>
                  <a:pt x="1162751" y="2862145"/>
                </a:lnTo>
                <a:lnTo>
                  <a:pt x="1121495" y="2843809"/>
                </a:lnTo>
                <a:lnTo>
                  <a:pt x="1077188" y="2828531"/>
                </a:lnTo>
                <a:lnTo>
                  <a:pt x="1031348" y="2814777"/>
                </a:lnTo>
                <a:lnTo>
                  <a:pt x="985513" y="2802553"/>
                </a:lnTo>
                <a:lnTo>
                  <a:pt x="938145" y="2790330"/>
                </a:lnTo>
                <a:lnTo>
                  <a:pt x="893838" y="2776579"/>
                </a:lnTo>
                <a:lnTo>
                  <a:pt x="849525" y="2761300"/>
                </a:lnTo>
                <a:lnTo>
                  <a:pt x="808275" y="2742965"/>
                </a:lnTo>
                <a:lnTo>
                  <a:pt x="771601" y="2720045"/>
                </a:lnTo>
                <a:lnTo>
                  <a:pt x="737987" y="2692543"/>
                </a:lnTo>
                <a:lnTo>
                  <a:pt x="710485" y="2658929"/>
                </a:lnTo>
                <a:lnTo>
                  <a:pt x="687568" y="2622258"/>
                </a:lnTo>
                <a:lnTo>
                  <a:pt x="669232" y="2581005"/>
                </a:lnTo>
                <a:lnTo>
                  <a:pt x="653954" y="2536695"/>
                </a:lnTo>
                <a:lnTo>
                  <a:pt x="640203" y="2492387"/>
                </a:lnTo>
                <a:lnTo>
                  <a:pt x="627979" y="2445020"/>
                </a:lnTo>
                <a:lnTo>
                  <a:pt x="615753" y="2399185"/>
                </a:lnTo>
                <a:lnTo>
                  <a:pt x="602002" y="2353345"/>
                </a:lnTo>
                <a:lnTo>
                  <a:pt x="586724" y="2309035"/>
                </a:lnTo>
                <a:lnTo>
                  <a:pt x="568388" y="2267782"/>
                </a:lnTo>
                <a:lnTo>
                  <a:pt x="546998" y="2229583"/>
                </a:lnTo>
                <a:lnTo>
                  <a:pt x="519496" y="2195970"/>
                </a:lnTo>
                <a:lnTo>
                  <a:pt x="488937" y="2160826"/>
                </a:lnTo>
                <a:lnTo>
                  <a:pt x="453796" y="2130269"/>
                </a:lnTo>
                <a:lnTo>
                  <a:pt x="415595" y="2101240"/>
                </a:lnTo>
                <a:lnTo>
                  <a:pt x="377399" y="2072208"/>
                </a:lnTo>
                <a:lnTo>
                  <a:pt x="339201" y="2043179"/>
                </a:lnTo>
                <a:lnTo>
                  <a:pt x="302530" y="2014147"/>
                </a:lnTo>
                <a:lnTo>
                  <a:pt x="267389" y="1982060"/>
                </a:lnTo>
                <a:lnTo>
                  <a:pt x="236829" y="1949976"/>
                </a:lnTo>
                <a:lnTo>
                  <a:pt x="210855" y="1913305"/>
                </a:lnTo>
                <a:lnTo>
                  <a:pt x="190992" y="1875107"/>
                </a:lnTo>
                <a:lnTo>
                  <a:pt x="177241" y="1829269"/>
                </a:lnTo>
                <a:lnTo>
                  <a:pt x="171129" y="1781905"/>
                </a:lnTo>
                <a:lnTo>
                  <a:pt x="169599" y="1733010"/>
                </a:lnTo>
                <a:lnTo>
                  <a:pt x="174184" y="1681060"/>
                </a:lnTo>
                <a:lnTo>
                  <a:pt x="180296" y="1629111"/>
                </a:lnTo>
                <a:lnTo>
                  <a:pt x="187935" y="1577162"/>
                </a:lnTo>
                <a:lnTo>
                  <a:pt x="194049" y="1525212"/>
                </a:lnTo>
                <a:lnTo>
                  <a:pt x="197104" y="1473263"/>
                </a:lnTo>
                <a:lnTo>
                  <a:pt x="197104" y="1422841"/>
                </a:lnTo>
                <a:lnTo>
                  <a:pt x="190992" y="1375479"/>
                </a:lnTo>
                <a:lnTo>
                  <a:pt x="178768" y="1328111"/>
                </a:lnTo>
                <a:lnTo>
                  <a:pt x="160433" y="1283801"/>
                </a:lnTo>
                <a:lnTo>
                  <a:pt x="137515" y="1237964"/>
                </a:lnTo>
                <a:lnTo>
                  <a:pt x="111538" y="1192129"/>
                </a:lnTo>
                <a:lnTo>
                  <a:pt x="84039" y="1146289"/>
                </a:lnTo>
                <a:lnTo>
                  <a:pt x="58064" y="1101978"/>
                </a:lnTo>
                <a:lnTo>
                  <a:pt x="35144" y="1054614"/>
                </a:lnTo>
                <a:lnTo>
                  <a:pt x="16808" y="1008776"/>
                </a:lnTo>
                <a:lnTo>
                  <a:pt x="4585" y="961409"/>
                </a:lnTo>
                <a:lnTo>
                  <a:pt x="0" y="912517"/>
                </a:lnTo>
                <a:lnTo>
                  <a:pt x="4585" y="863625"/>
                </a:lnTo>
                <a:lnTo>
                  <a:pt x="16808" y="816260"/>
                </a:lnTo>
                <a:lnTo>
                  <a:pt x="35144" y="770420"/>
                </a:lnTo>
                <a:lnTo>
                  <a:pt x="58064" y="723055"/>
                </a:lnTo>
                <a:lnTo>
                  <a:pt x="84039" y="678745"/>
                </a:lnTo>
                <a:lnTo>
                  <a:pt x="111538" y="632910"/>
                </a:lnTo>
                <a:lnTo>
                  <a:pt x="137515" y="587070"/>
                </a:lnTo>
                <a:lnTo>
                  <a:pt x="160433" y="541232"/>
                </a:lnTo>
                <a:lnTo>
                  <a:pt x="178768" y="496922"/>
                </a:lnTo>
                <a:lnTo>
                  <a:pt x="190992" y="449557"/>
                </a:lnTo>
                <a:lnTo>
                  <a:pt x="197104" y="402192"/>
                </a:lnTo>
                <a:lnTo>
                  <a:pt x="197104" y="351770"/>
                </a:lnTo>
                <a:lnTo>
                  <a:pt x="194049" y="299821"/>
                </a:lnTo>
                <a:lnTo>
                  <a:pt x="187935" y="247872"/>
                </a:lnTo>
                <a:lnTo>
                  <a:pt x="180296" y="195922"/>
                </a:lnTo>
                <a:lnTo>
                  <a:pt x="174184" y="143973"/>
                </a:lnTo>
                <a:lnTo>
                  <a:pt x="169599" y="92024"/>
                </a:lnTo>
                <a:lnTo>
                  <a:pt x="171129" y="43131"/>
                </a:lnTo>
                <a:close/>
              </a:path>
            </a:pathLst>
          </a:cu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CE20023-97D9-40AB-89A1-DEAB9AC2F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2017" y="3754146"/>
            <a:ext cx="3309983" cy="3103853"/>
          </a:xfrm>
          <a:custGeom>
            <a:avLst/>
            <a:gdLst>
              <a:gd name="connsiteX0" fmla="*/ 2022059 w 3309983"/>
              <a:gd name="connsiteY0" fmla="*/ 0 h 3103853"/>
              <a:gd name="connsiteX1" fmla="*/ 2061297 w 3309983"/>
              <a:gd name="connsiteY1" fmla="*/ 3678 h 3103853"/>
              <a:gd name="connsiteX2" fmla="*/ 2099311 w 3309983"/>
              <a:gd name="connsiteY2" fmla="*/ 13488 h 3103853"/>
              <a:gd name="connsiteX3" fmla="*/ 2136099 w 3309983"/>
              <a:gd name="connsiteY3" fmla="*/ 28203 h 3103853"/>
              <a:gd name="connsiteX4" fmla="*/ 2174111 w 3309983"/>
              <a:gd name="connsiteY4" fmla="*/ 46597 h 3103853"/>
              <a:gd name="connsiteX5" fmla="*/ 2209672 w 3309983"/>
              <a:gd name="connsiteY5" fmla="*/ 67443 h 3103853"/>
              <a:gd name="connsiteX6" fmla="*/ 2246460 w 3309983"/>
              <a:gd name="connsiteY6" fmla="*/ 89515 h 3103853"/>
              <a:gd name="connsiteX7" fmla="*/ 2283247 w 3309983"/>
              <a:gd name="connsiteY7" fmla="*/ 109134 h 3103853"/>
              <a:gd name="connsiteX8" fmla="*/ 2320033 w 3309983"/>
              <a:gd name="connsiteY8" fmla="*/ 128755 h 3103853"/>
              <a:gd name="connsiteX9" fmla="*/ 2355594 w 3309983"/>
              <a:gd name="connsiteY9" fmla="*/ 143469 h 3103853"/>
              <a:gd name="connsiteX10" fmla="*/ 2394834 w 3309983"/>
              <a:gd name="connsiteY10" fmla="*/ 153279 h 3103853"/>
              <a:gd name="connsiteX11" fmla="*/ 2432846 w 3309983"/>
              <a:gd name="connsiteY11" fmla="*/ 158184 h 3103853"/>
              <a:gd name="connsiteX12" fmla="*/ 2473311 w 3309983"/>
              <a:gd name="connsiteY12" fmla="*/ 158184 h 3103853"/>
              <a:gd name="connsiteX13" fmla="*/ 2515004 w 3309983"/>
              <a:gd name="connsiteY13" fmla="*/ 155732 h 3103853"/>
              <a:gd name="connsiteX14" fmla="*/ 2556695 w 3309983"/>
              <a:gd name="connsiteY14" fmla="*/ 150827 h 3103853"/>
              <a:gd name="connsiteX15" fmla="*/ 2598388 w 3309983"/>
              <a:gd name="connsiteY15" fmla="*/ 144696 h 3103853"/>
              <a:gd name="connsiteX16" fmla="*/ 2640079 w 3309983"/>
              <a:gd name="connsiteY16" fmla="*/ 139791 h 3103853"/>
              <a:gd name="connsiteX17" fmla="*/ 2681772 w 3309983"/>
              <a:gd name="connsiteY17" fmla="*/ 136111 h 3103853"/>
              <a:gd name="connsiteX18" fmla="*/ 2721011 w 3309983"/>
              <a:gd name="connsiteY18" fmla="*/ 137338 h 3103853"/>
              <a:gd name="connsiteX19" fmla="*/ 2759024 w 3309983"/>
              <a:gd name="connsiteY19" fmla="*/ 142243 h 3103853"/>
              <a:gd name="connsiteX20" fmla="*/ 2795812 w 3309983"/>
              <a:gd name="connsiteY20" fmla="*/ 153279 h 3103853"/>
              <a:gd name="connsiteX21" fmla="*/ 2826468 w 3309983"/>
              <a:gd name="connsiteY21" fmla="*/ 169220 h 3103853"/>
              <a:gd name="connsiteX22" fmla="*/ 2855897 w 3309983"/>
              <a:gd name="connsiteY22" fmla="*/ 190066 h 3103853"/>
              <a:gd name="connsiteX23" fmla="*/ 2881648 w 3309983"/>
              <a:gd name="connsiteY23" fmla="*/ 214590 h 3103853"/>
              <a:gd name="connsiteX24" fmla="*/ 2907399 w 3309983"/>
              <a:gd name="connsiteY24" fmla="*/ 242793 h 3103853"/>
              <a:gd name="connsiteX25" fmla="*/ 2930697 w 3309983"/>
              <a:gd name="connsiteY25" fmla="*/ 272223 h 3103853"/>
              <a:gd name="connsiteX26" fmla="*/ 2953995 w 3309983"/>
              <a:gd name="connsiteY26" fmla="*/ 302879 h 3103853"/>
              <a:gd name="connsiteX27" fmla="*/ 2977294 w 3309983"/>
              <a:gd name="connsiteY27" fmla="*/ 333535 h 3103853"/>
              <a:gd name="connsiteX28" fmla="*/ 3000592 w 3309983"/>
              <a:gd name="connsiteY28" fmla="*/ 362964 h 3103853"/>
              <a:gd name="connsiteX29" fmla="*/ 3025118 w 3309983"/>
              <a:gd name="connsiteY29" fmla="*/ 391167 h 3103853"/>
              <a:gd name="connsiteX30" fmla="*/ 3053321 w 3309983"/>
              <a:gd name="connsiteY30" fmla="*/ 415693 h 3103853"/>
              <a:gd name="connsiteX31" fmla="*/ 3080299 w 3309983"/>
              <a:gd name="connsiteY31" fmla="*/ 437765 h 3103853"/>
              <a:gd name="connsiteX32" fmla="*/ 3110953 w 3309983"/>
              <a:gd name="connsiteY32" fmla="*/ 454931 h 3103853"/>
              <a:gd name="connsiteX33" fmla="*/ 3144062 w 3309983"/>
              <a:gd name="connsiteY33" fmla="*/ 469646 h 3103853"/>
              <a:gd name="connsiteX34" fmla="*/ 3179622 w 3309983"/>
              <a:gd name="connsiteY34" fmla="*/ 481908 h 3103853"/>
              <a:gd name="connsiteX35" fmla="*/ 3216409 w 3309983"/>
              <a:gd name="connsiteY35" fmla="*/ 492944 h 3103853"/>
              <a:gd name="connsiteX36" fmla="*/ 3253196 w 3309983"/>
              <a:gd name="connsiteY36" fmla="*/ 502755 h 3103853"/>
              <a:gd name="connsiteX37" fmla="*/ 3291210 w 3309983"/>
              <a:gd name="connsiteY37" fmla="*/ 512565 h 3103853"/>
              <a:gd name="connsiteX38" fmla="*/ 3309983 w 3309983"/>
              <a:gd name="connsiteY38" fmla="*/ 518391 h 3103853"/>
              <a:gd name="connsiteX39" fmla="*/ 3309983 w 3309983"/>
              <a:gd name="connsiteY39" fmla="*/ 3103853 h 3103853"/>
              <a:gd name="connsiteX40" fmla="*/ 454246 w 3309983"/>
              <a:gd name="connsiteY40" fmla="*/ 3103853 h 3103853"/>
              <a:gd name="connsiteX41" fmla="*/ 438991 w 3309983"/>
              <a:gd name="connsiteY41" fmla="*/ 3076613 h 3103853"/>
              <a:gd name="connsiteX42" fmla="*/ 416921 w 3309983"/>
              <a:gd name="connsiteY42" fmla="*/ 3049636 h 3103853"/>
              <a:gd name="connsiteX43" fmla="*/ 392395 w 3309983"/>
              <a:gd name="connsiteY43" fmla="*/ 3021432 h 3103853"/>
              <a:gd name="connsiteX44" fmla="*/ 364192 w 3309983"/>
              <a:gd name="connsiteY44" fmla="*/ 2996908 h 3103853"/>
              <a:gd name="connsiteX45" fmla="*/ 333535 w 3309983"/>
              <a:gd name="connsiteY45" fmla="*/ 2973610 h 3103853"/>
              <a:gd name="connsiteX46" fmla="*/ 302880 w 3309983"/>
              <a:gd name="connsiteY46" fmla="*/ 2950312 h 3103853"/>
              <a:gd name="connsiteX47" fmla="*/ 272224 w 3309983"/>
              <a:gd name="connsiteY47" fmla="*/ 2927014 h 3103853"/>
              <a:gd name="connsiteX48" fmla="*/ 242794 w 3309983"/>
              <a:gd name="connsiteY48" fmla="*/ 2903714 h 3103853"/>
              <a:gd name="connsiteX49" fmla="*/ 214591 w 3309983"/>
              <a:gd name="connsiteY49" fmla="*/ 2877964 h 3103853"/>
              <a:gd name="connsiteX50" fmla="*/ 190066 w 3309983"/>
              <a:gd name="connsiteY50" fmla="*/ 2852214 h 3103853"/>
              <a:gd name="connsiteX51" fmla="*/ 169221 w 3309983"/>
              <a:gd name="connsiteY51" fmla="*/ 2822783 h 3103853"/>
              <a:gd name="connsiteX52" fmla="*/ 153281 w 3309983"/>
              <a:gd name="connsiteY52" fmla="*/ 2792128 h 3103853"/>
              <a:gd name="connsiteX53" fmla="*/ 142244 w 3309983"/>
              <a:gd name="connsiteY53" fmla="*/ 2755342 h 3103853"/>
              <a:gd name="connsiteX54" fmla="*/ 137339 w 3309983"/>
              <a:gd name="connsiteY54" fmla="*/ 2717328 h 3103853"/>
              <a:gd name="connsiteX55" fmla="*/ 136112 w 3309983"/>
              <a:gd name="connsiteY55" fmla="*/ 2678088 h 3103853"/>
              <a:gd name="connsiteX56" fmla="*/ 139791 w 3309983"/>
              <a:gd name="connsiteY56" fmla="*/ 2636396 h 3103853"/>
              <a:gd name="connsiteX57" fmla="*/ 144696 w 3309983"/>
              <a:gd name="connsiteY57" fmla="*/ 2594705 h 3103853"/>
              <a:gd name="connsiteX58" fmla="*/ 150827 w 3309983"/>
              <a:gd name="connsiteY58" fmla="*/ 2553012 h 3103853"/>
              <a:gd name="connsiteX59" fmla="*/ 155732 w 3309983"/>
              <a:gd name="connsiteY59" fmla="*/ 2511321 h 3103853"/>
              <a:gd name="connsiteX60" fmla="*/ 158185 w 3309983"/>
              <a:gd name="connsiteY60" fmla="*/ 2469629 h 3103853"/>
              <a:gd name="connsiteX61" fmla="*/ 158185 w 3309983"/>
              <a:gd name="connsiteY61" fmla="*/ 2429163 h 3103853"/>
              <a:gd name="connsiteX62" fmla="*/ 153281 w 3309983"/>
              <a:gd name="connsiteY62" fmla="*/ 2391151 h 3103853"/>
              <a:gd name="connsiteX63" fmla="*/ 143470 w 3309983"/>
              <a:gd name="connsiteY63" fmla="*/ 2353137 h 3103853"/>
              <a:gd name="connsiteX64" fmla="*/ 128755 w 3309983"/>
              <a:gd name="connsiteY64" fmla="*/ 2317576 h 3103853"/>
              <a:gd name="connsiteX65" fmla="*/ 110362 w 3309983"/>
              <a:gd name="connsiteY65" fmla="*/ 2280789 h 3103853"/>
              <a:gd name="connsiteX66" fmla="*/ 89515 w 3309983"/>
              <a:gd name="connsiteY66" fmla="*/ 2244004 h 3103853"/>
              <a:gd name="connsiteX67" fmla="*/ 67444 w 3309983"/>
              <a:gd name="connsiteY67" fmla="*/ 2207216 h 3103853"/>
              <a:gd name="connsiteX68" fmla="*/ 46598 w 3309983"/>
              <a:gd name="connsiteY68" fmla="*/ 2171654 h 3103853"/>
              <a:gd name="connsiteX69" fmla="*/ 28203 w 3309983"/>
              <a:gd name="connsiteY69" fmla="*/ 2133642 h 3103853"/>
              <a:gd name="connsiteX70" fmla="*/ 13490 w 3309983"/>
              <a:gd name="connsiteY70" fmla="*/ 2096855 h 3103853"/>
              <a:gd name="connsiteX71" fmla="*/ 3680 w 3309983"/>
              <a:gd name="connsiteY71" fmla="*/ 2058841 h 3103853"/>
              <a:gd name="connsiteX72" fmla="*/ 0 w 3309983"/>
              <a:gd name="connsiteY72" fmla="*/ 2019602 h 3103853"/>
              <a:gd name="connsiteX73" fmla="*/ 3680 w 3309983"/>
              <a:gd name="connsiteY73" fmla="*/ 1980363 h 3103853"/>
              <a:gd name="connsiteX74" fmla="*/ 13490 w 3309983"/>
              <a:gd name="connsiteY74" fmla="*/ 1942350 h 3103853"/>
              <a:gd name="connsiteX75" fmla="*/ 28203 w 3309983"/>
              <a:gd name="connsiteY75" fmla="*/ 1905563 h 3103853"/>
              <a:gd name="connsiteX76" fmla="*/ 46598 w 3309983"/>
              <a:gd name="connsiteY76" fmla="*/ 1867550 h 3103853"/>
              <a:gd name="connsiteX77" fmla="*/ 67444 w 3309983"/>
              <a:gd name="connsiteY77" fmla="*/ 1831989 h 3103853"/>
              <a:gd name="connsiteX78" fmla="*/ 89515 w 3309983"/>
              <a:gd name="connsiteY78" fmla="*/ 1795203 h 3103853"/>
              <a:gd name="connsiteX79" fmla="*/ 110362 w 3309983"/>
              <a:gd name="connsiteY79" fmla="*/ 1758415 h 3103853"/>
              <a:gd name="connsiteX80" fmla="*/ 128755 w 3309983"/>
              <a:gd name="connsiteY80" fmla="*/ 1721629 h 3103853"/>
              <a:gd name="connsiteX81" fmla="*/ 143470 w 3309983"/>
              <a:gd name="connsiteY81" fmla="*/ 1686067 h 3103853"/>
              <a:gd name="connsiteX82" fmla="*/ 153281 w 3309983"/>
              <a:gd name="connsiteY82" fmla="*/ 1648054 h 3103853"/>
              <a:gd name="connsiteX83" fmla="*/ 158185 w 3309983"/>
              <a:gd name="connsiteY83" fmla="*/ 1610042 h 3103853"/>
              <a:gd name="connsiteX84" fmla="*/ 158185 w 3309983"/>
              <a:gd name="connsiteY84" fmla="*/ 1569576 h 3103853"/>
              <a:gd name="connsiteX85" fmla="*/ 155732 w 3309983"/>
              <a:gd name="connsiteY85" fmla="*/ 1527883 h 3103853"/>
              <a:gd name="connsiteX86" fmla="*/ 150827 w 3309983"/>
              <a:gd name="connsiteY86" fmla="*/ 1486192 h 3103853"/>
              <a:gd name="connsiteX87" fmla="*/ 144696 w 3309983"/>
              <a:gd name="connsiteY87" fmla="*/ 1444499 h 3103853"/>
              <a:gd name="connsiteX88" fmla="*/ 139791 w 3309983"/>
              <a:gd name="connsiteY88" fmla="*/ 1402808 h 3103853"/>
              <a:gd name="connsiteX89" fmla="*/ 136112 w 3309983"/>
              <a:gd name="connsiteY89" fmla="*/ 1361117 h 3103853"/>
              <a:gd name="connsiteX90" fmla="*/ 137339 w 3309983"/>
              <a:gd name="connsiteY90" fmla="*/ 1321877 h 3103853"/>
              <a:gd name="connsiteX91" fmla="*/ 142244 w 3309983"/>
              <a:gd name="connsiteY91" fmla="*/ 1283864 h 3103853"/>
              <a:gd name="connsiteX92" fmla="*/ 153281 w 3309983"/>
              <a:gd name="connsiteY92" fmla="*/ 1247077 h 3103853"/>
              <a:gd name="connsiteX93" fmla="*/ 169221 w 3309983"/>
              <a:gd name="connsiteY93" fmla="*/ 1216422 h 3103853"/>
              <a:gd name="connsiteX94" fmla="*/ 190066 w 3309983"/>
              <a:gd name="connsiteY94" fmla="*/ 1186992 h 3103853"/>
              <a:gd name="connsiteX95" fmla="*/ 214591 w 3309983"/>
              <a:gd name="connsiteY95" fmla="*/ 1161241 h 3103853"/>
              <a:gd name="connsiteX96" fmla="*/ 242794 w 3309983"/>
              <a:gd name="connsiteY96" fmla="*/ 1135491 h 3103853"/>
              <a:gd name="connsiteX97" fmla="*/ 272224 w 3309983"/>
              <a:gd name="connsiteY97" fmla="*/ 1112191 h 3103853"/>
              <a:gd name="connsiteX98" fmla="*/ 302880 w 3309983"/>
              <a:gd name="connsiteY98" fmla="*/ 1088893 h 3103853"/>
              <a:gd name="connsiteX99" fmla="*/ 333535 w 3309983"/>
              <a:gd name="connsiteY99" fmla="*/ 1065594 h 3103853"/>
              <a:gd name="connsiteX100" fmla="*/ 364192 w 3309983"/>
              <a:gd name="connsiteY100" fmla="*/ 1042296 h 3103853"/>
              <a:gd name="connsiteX101" fmla="*/ 392395 w 3309983"/>
              <a:gd name="connsiteY101" fmla="*/ 1017772 h 3103853"/>
              <a:gd name="connsiteX102" fmla="*/ 416921 w 3309983"/>
              <a:gd name="connsiteY102" fmla="*/ 989569 h 3103853"/>
              <a:gd name="connsiteX103" fmla="*/ 438991 w 3309983"/>
              <a:gd name="connsiteY103" fmla="*/ 962591 h 3103853"/>
              <a:gd name="connsiteX104" fmla="*/ 456159 w 3309983"/>
              <a:gd name="connsiteY104" fmla="*/ 931936 h 3103853"/>
              <a:gd name="connsiteX105" fmla="*/ 470874 w 3309983"/>
              <a:gd name="connsiteY105" fmla="*/ 898828 h 3103853"/>
              <a:gd name="connsiteX106" fmla="*/ 483136 w 3309983"/>
              <a:gd name="connsiteY106" fmla="*/ 863267 h 3103853"/>
              <a:gd name="connsiteX107" fmla="*/ 494172 w 3309983"/>
              <a:gd name="connsiteY107" fmla="*/ 826479 h 3103853"/>
              <a:gd name="connsiteX108" fmla="*/ 503983 w 3309983"/>
              <a:gd name="connsiteY108" fmla="*/ 789692 h 3103853"/>
              <a:gd name="connsiteX109" fmla="*/ 513793 w 3309983"/>
              <a:gd name="connsiteY109" fmla="*/ 751680 h 3103853"/>
              <a:gd name="connsiteX110" fmla="*/ 524829 w 3309983"/>
              <a:gd name="connsiteY110" fmla="*/ 716119 h 3103853"/>
              <a:gd name="connsiteX111" fmla="*/ 537091 w 3309983"/>
              <a:gd name="connsiteY111" fmla="*/ 680557 h 3103853"/>
              <a:gd name="connsiteX112" fmla="*/ 551806 w 3309983"/>
              <a:gd name="connsiteY112" fmla="*/ 647450 h 3103853"/>
              <a:gd name="connsiteX113" fmla="*/ 570199 w 3309983"/>
              <a:gd name="connsiteY113" fmla="*/ 618021 h 3103853"/>
              <a:gd name="connsiteX114" fmla="*/ 592270 w 3309983"/>
              <a:gd name="connsiteY114" fmla="*/ 591044 h 3103853"/>
              <a:gd name="connsiteX115" fmla="*/ 619248 w 3309983"/>
              <a:gd name="connsiteY115" fmla="*/ 568971 h 3103853"/>
              <a:gd name="connsiteX116" fmla="*/ 648679 w 3309983"/>
              <a:gd name="connsiteY116" fmla="*/ 550578 h 3103853"/>
              <a:gd name="connsiteX117" fmla="*/ 681785 w 3309983"/>
              <a:gd name="connsiteY117" fmla="*/ 535863 h 3103853"/>
              <a:gd name="connsiteX118" fmla="*/ 717347 w 3309983"/>
              <a:gd name="connsiteY118" fmla="*/ 523601 h 3103853"/>
              <a:gd name="connsiteX119" fmla="*/ 752908 w 3309983"/>
              <a:gd name="connsiteY119" fmla="*/ 512565 h 3103853"/>
              <a:gd name="connsiteX120" fmla="*/ 790921 w 3309983"/>
              <a:gd name="connsiteY120" fmla="*/ 502755 h 3103853"/>
              <a:gd name="connsiteX121" fmla="*/ 827707 w 3309983"/>
              <a:gd name="connsiteY121" fmla="*/ 492944 h 3103853"/>
              <a:gd name="connsiteX122" fmla="*/ 864495 w 3309983"/>
              <a:gd name="connsiteY122" fmla="*/ 481908 h 3103853"/>
              <a:gd name="connsiteX123" fmla="*/ 900055 w 3309983"/>
              <a:gd name="connsiteY123" fmla="*/ 469646 h 3103853"/>
              <a:gd name="connsiteX124" fmla="*/ 933163 w 3309983"/>
              <a:gd name="connsiteY124" fmla="*/ 454931 h 3103853"/>
              <a:gd name="connsiteX125" fmla="*/ 963819 w 3309983"/>
              <a:gd name="connsiteY125" fmla="*/ 437765 h 3103853"/>
              <a:gd name="connsiteX126" fmla="*/ 990796 w 3309983"/>
              <a:gd name="connsiteY126" fmla="*/ 415693 h 3103853"/>
              <a:gd name="connsiteX127" fmla="*/ 1019000 w 3309983"/>
              <a:gd name="connsiteY127" fmla="*/ 391167 h 3103853"/>
              <a:gd name="connsiteX128" fmla="*/ 1043525 w 3309983"/>
              <a:gd name="connsiteY128" fmla="*/ 362964 h 3103853"/>
              <a:gd name="connsiteX129" fmla="*/ 1066823 w 3309983"/>
              <a:gd name="connsiteY129" fmla="*/ 333535 h 3103853"/>
              <a:gd name="connsiteX130" fmla="*/ 1090122 w 3309983"/>
              <a:gd name="connsiteY130" fmla="*/ 302879 h 3103853"/>
              <a:gd name="connsiteX131" fmla="*/ 1113420 w 3309983"/>
              <a:gd name="connsiteY131" fmla="*/ 272223 h 3103853"/>
              <a:gd name="connsiteX132" fmla="*/ 1136718 w 3309983"/>
              <a:gd name="connsiteY132" fmla="*/ 242793 h 3103853"/>
              <a:gd name="connsiteX133" fmla="*/ 1162470 w 3309983"/>
              <a:gd name="connsiteY133" fmla="*/ 214590 h 3103853"/>
              <a:gd name="connsiteX134" fmla="*/ 1188220 w 3309983"/>
              <a:gd name="connsiteY134" fmla="*/ 190066 h 3103853"/>
              <a:gd name="connsiteX135" fmla="*/ 1217650 w 3309983"/>
              <a:gd name="connsiteY135" fmla="*/ 169220 h 3103853"/>
              <a:gd name="connsiteX136" fmla="*/ 1248306 w 3309983"/>
              <a:gd name="connsiteY136" fmla="*/ 153279 h 3103853"/>
              <a:gd name="connsiteX137" fmla="*/ 1285093 w 3309983"/>
              <a:gd name="connsiteY137" fmla="*/ 142243 h 3103853"/>
              <a:gd name="connsiteX138" fmla="*/ 1323107 w 3309983"/>
              <a:gd name="connsiteY138" fmla="*/ 137338 h 3103853"/>
              <a:gd name="connsiteX139" fmla="*/ 1362345 w 3309983"/>
              <a:gd name="connsiteY139" fmla="*/ 136111 h 3103853"/>
              <a:gd name="connsiteX140" fmla="*/ 1404036 w 3309983"/>
              <a:gd name="connsiteY140" fmla="*/ 139791 h 3103853"/>
              <a:gd name="connsiteX141" fmla="*/ 1445729 w 3309983"/>
              <a:gd name="connsiteY141" fmla="*/ 144696 h 3103853"/>
              <a:gd name="connsiteX142" fmla="*/ 1487421 w 3309983"/>
              <a:gd name="connsiteY142" fmla="*/ 150827 h 3103853"/>
              <a:gd name="connsiteX143" fmla="*/ 1529113 w 3309983"/>
              <a:gd name="connsiteY143" fmla="*/ 155732 h 3103853"/>
              <a:gd name="connsiteX144" fmla="*/ 1570804 w 3309983"/>
              <a:gd name="connsiteY144" fmla="*/ 158184 h 3103853"/>
              <a:gd name="connsiteX145" fmla="*/ 1611271 w 3309983"/>
              <a:gd name="connsiteY145" fmla="*/ 158184 h 3103853"/>
              <a:gd name="connsiteX146" fmla="*/ 1649285 w 3309983"/>
              <a:gd name="connsiteY146" fmla="*/ 153279 h 3103853"/>
              <a:gd name="connsiteX147" fmla="*/ 1687298 w 3309983"/>
              <a:gd name="connsiteY147" fmla="*/ 143469 h 3103853"/>
              <a:gd name="connsiteX148" fmla="*/ 1724085 w 3309983"/>
              <a:gd name="connsiteY148" fmla="*/ 128755 h 3103853"/>
              <a:gd name="connsiteX149" fmla="*/ 1760871 w 3309983"/>
              <a:gd name="connsiteY149" fmla="*/ 109134 h 3103853"/>
              <a:gd name="connsiteX150" fmla="*/ 1797658 w 3309983"/>
              <a:gd name="connsiteY150" fmla="*/ 89515 h 3103853"/>
              <a:gd name="connsiteX151" fmla="*/ 1834445 w 3309983"/>
              <a:gd name="connsiteY151" fmla="*/ 67443 h 3103853"/>
              <a:gd name="connsiteX152" fmla="*/ 1870007 w 3309983"/>
              <a:gd name="connsiteY152" fmla="*/ 46597 h 3103853"/>
              <a:gd name="connsiteX153" fmla="*/ 1908020 w 3309983"/>
              <a:gd name="connsiteY153" fmla="*/ 28203 h 3103853"/>
              <a:gd name="connsiteX154" fmla="*/ 1944806 w 3309983"/>
              <a:gd name="connsiteY154" fmla="*/ 13488 h 3103853"/>
              <a:gd name="connsiteX155" fmla="*/ 1982820 w 3309983"/>
              <a:gd name="connsiteY155" fmla="*/ 3678 h 310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3309983" h="3103853">
                <a:moveTo>
                  <a:pt x="2022059" y="0"/>
                </a:moveTo>
                <a:lnTo>
                  <a:pt x="2061297" y="3678"/>
                </a:lnTo>
                <a:lnTo>
                  <a:pt x="2099311" y="13488"/>
                </a:lnTo>
                <a:lnTo>
                  <a:pt x="2136099" y="28203"/>
                </a:lnTo>
                <a:lnTo>
                  <a:pt x="2174111" y="46597"/>
                </a:lnTo>
                <a:lnTo>
                  <a:pt x="2209672" y="67443"/>
                </a:lnTo>
                <a:lnTo>
                  <a:pt x="2246460" y="89515"/>
                </a:lnTo>
                <a:lnTo>
                  <a:pt x="2283247" y="109134"/>
                </a:lnTo>
                <a:lnTo>
                  <a:pt x="2320033" y="128755"/>
                </a:lnTo>
                <a:lnTo>
                  <a:pt x="2355594" y="143469"/>
                </a:lnTo>
                <a:lnTo>
                  <a:pt x="2394834" y="153279"/>
                </a:lnTo>
                <a:lnTo>
                  <a:pt x="2432846" y="158184"/>
                </a:lnTo>
                <a:lnTo>
                  <a:pt x="2473311" y="158184"/>
                </a:lnTo>
                <a:lnTo>
                  <a:pt x="2515004" y="155732"/>
                </a:lnTo>
                <a:lnTo>
                  <a:pt x="2556695" y="150827"/>
                </a:lnTo>
                <a:lnTo>
                  <a:pt x="2598388" y="144696"/>
                </a:lnTo>
                <a:lnTo>
                  <a:pt x="2640079" y="139791"/>
                </a:lnTo>
                <a:lnTo>
                  <a:pt x="2681772" y="136111"/>
                </a:lnTo>
                <a:lnTo>
                  <a:pt x="2721011" y="137338"/>
                </a:lnTo>
                <a:lnTo>
                  <a:pt x="2759024" y="142243"/>
                </a:lnTo>
                <a:lnTo>
                  <a:pt x="2795812" y="153279"/>
                </a:lnTo>
                <a:lnTo>
                  <a:pt x="2826468" y="169220"/>
                </a:lnTo>
                <a:lnTo>
                  <a:pt x="2855897" y="190066"/>
                </a:lnTo>
                <a:lnTo>
                  <a:pt x="2881648" y="214590"/>
                </a:lnTo>
                <a:lnTo>
                  <a:pt x="2907399" y="242793"/>
                </a:lnTo>
                <a:lnTo>
                  <a:pt x="2930697" y="272223"/>
                </a:lnTo>
                <a:lnTo>
                  <a:pt x="2953995" y="302879"/>
                </a:lnTo>
                <a:lnTo>
                  <a:pt x="2977294" y="333535"/>
                </a:lnTo>
                <a:lnTo>
                  <a:pt x="3000592" y="362964"/>
                </a:lnTo>
                <a:lnTo>
                  <a:pt x="3025118" y="391167"/>
                </a:lnTo>
                <a:lnTo>
                  <a:pt x="3053321" y="415693"/>
                </a:lnTo>
                <a:lnTo>
                  <a:pt x="3080299" y="437765"/>
                </a:lnTo>
                <a:lnTo>
                  <a:pt x="3110953" y="454931"/>
                </a:lnTo>
                <a:lnTo>
                  <a:pt x="3144062" y="469646"/>
                </a:lnTo>
                <a:lnTo>
                  <a:pt x="3179622" y="481908"/>
                </a:lnTo>
                <a:lnTo>
                  <a:pt x="3216409" y="492944"/>
                </a:lnTo>
                <a:lnTo>
                  <a:pt x="3253196" y="502755"/>
                </a:lnTo>
                <a:lnTo>
                  <a:pt x="3291210" y="512565"/>
                </a:lnTo>
                <a:lnTo>
                  <a:pt x="3309983" y="518391"/>
                </a:lnTo>
                <a:lnTo>
                  <a:pt x="3309983" y="3103853"/>
                </a:lnTo>
                <a:lnTo>
                  <a:pt x="454246" y="3103853"/>
                </a:lnTo>
                <a:lnTo>
                  <a:pt x="438991" y="3076613"/>
                </a:lnTo>
                <a:lnTo>
                  <a:pt x="416921" y="3049636"/>
                </a:lnTo>
                <a:lnTo>
                  <a:pt x="392395" y="3021432"/>
                </a:lnTo>
                <a:lnTo>
                  <a:pt x="364192" y="2996908"/>
                </a:lnTo>
                <a:lnTo>
                  <a:pt x="333535" y="2973610"/>
                </a:lnTo>
                <a:lnTo>
                  <a:pt x="302880" y="2950312"/>
                </a:lnTo>
                <a:lnTo>
                  <a:pt x="272224" y="2927014"/>
                </a:lnTo>
                <a:lnTo>
                  <a:pt x="242794" y="2903714"/>
                </a:lnTo>
                <a:lnTo>
                  <a:pt x="214591" y="2877964"/>
                </a:lnTo>
                <a:lnTo>
                  <a:pt x="190066" y="2852214"/>
                </a:lnTo>
                <a:lnTo>
                  <a:pt x="169221" y="2822783"/>
                </a:lnTo>
                <a:lnTo>
                  <a:pt x="153281" y="2792128"/>
                </a:lnTo>
                <a:lnTo>
                  <a:pt x="142244" y="2755342"/>
                </a:lnTo>
                <a:lnTo>
                  <a:pt x="137339" y="2717328"/>
                </a:lnTo>
                <a:lnTo>
                  <a:pt x="136112" y="2678088"/>
                </a:lnTo>
                <a:lnTo>
                  <a:pt x="139791" y="2636396"/>
                </a:lnTo>
                <a:lnTo>
                  <a:pt x="144696" y="2594705"/>
                </a:lnTo>
                <a:lnTo>
                  <a:pt x="150827" y="2553012"/>
                </a:lnTo>
                <a:lnTo>
                  <a:pt x="155732" y="2511321"/>
                </a:lnTo>
                <a:lnTo>
                  <a:pt x="158185" y="2469629"/>
                </a:lnTo>
                <a:lnTo>
                  <a:pt x="158185" y="2429163"/>
                </a:lnTo>
                <a:lnTo>
                  <a:pt x="153281" y="2391151"/>
                </a:lnTo>
                <a:lnTo>
                  <a:pt x="143470" y="2353137"/>
                </a:lnTo>
                <a:lnTo>
                  <a:pt x="128755" y="2317576"/>
                </a:lnTo>
                <a:lnTo>
                  <a:pt x="110362" y="2280789"/>
                </a:lnTo>
                <a:lnTo>
                  <a:pt x="89515" y="2244004"/>
                </a:lnTo>
                <a:lnTo>
                  <a:pt x="67444" y="2207216"/>
                </a:lnTo>
                <a:lnTo>
                  <a:pt x="46598" y="2171654"/>
                </a:lnTo>
                <a:lnTo>
                  <a:pt x="28203" y="2133642"/>
                </a:lnTo>
                <a:lnTo>
                  <a:pt x="13490" y="2096855"/>
                </a:lnTo>
                <a:lnTo>
                  <a:pt x="3680" y="2058841"/>
                </a:lnTo>
                <a:lnTo>
                  <a:pt x="0" y="2019602"/>
                </a:lnTo>
                <a:lnTo>
                  <a:pt x="3680" y="1980363"/>
                </a:lnTo>
                <a:lnTo>
                  <a:pt x="13490" y="1942350"/>
                </a:lnTo>
                <a:lnTo>
                  <a:pt x="28203" y="1905563"/>
                </a:lnTo>
                <a:lnTo>
                  <a:pt x="46598" y="1867550"/>
                </a:lnTo>
                <a:lnTo>
                  <a:pt x="67444" y="1831989"/>
                </a:lnTo>
                <a:lnTo>
                  <a:pt x="89515" y="1795203"/>
                </a:lnTo>
                <a:lnTo>
                  <a:pt x="110362" y="1758415"/>
                </a:lnTo>
                <a:lnTo>
                  <a:pt x="128755" y="1721629"/>
                </a:lnTo>
                <a:lnTo>
                  <a:pt x="143470" y="1686067"/>
                </a:lnTo>
                <a:lnTo>
                  <a:pt x="153281" y="1648054"/>
                </a:lnTo>
                <a:lnTo>
                  <a:pt x="158185" y="1610042"/>
                </a:lnTo>
                <a:lnTo>
                  <a:pt x="158185" y="1569576"/>
                </a:lnTo>
                <a:lnTo>
                  <a:pt x="155732" y="1527883"/>
                </a:lnTo>
                <a:lnTo>
                  <a:pt x="150827" y="1486192"/>
                </a:lnTo>
                <a:lnTo>
                  <a:pt x="144696" y="1444499"/>
                </a:lnTo>
                <a:lnTo>
                  <a:pt x="139791" y="1402808"/>
                </a:lnTo>
                <a:lnTo>
                  <a:pt x="136112" y="1361117"/>
                </a:lnTo>
                <a:lnTo>
                  <a:pt x="137339" y="1321877"/>
                </a:lnTo>
                <a:lnTo>
                  <a:pt x="142244" y="1283864"/>
                </a:lnTo>
                <a:lnTo>
                  <a:pt x="153281" y="1247077"/>
                </a:lnTo>
                <a:lnTo>
                  <a:pt x="169221" y="1216422"/>
                </a:lnTo>
                <a:lnTo>
                  <a:pt x="190066" y="1186992"/>
                </a:lnTo>
                <a:lnTo>
                  <a:pt x="214591" y="1161241"/>
                </a:lnTo>
                <a:lnTo>
                  <a:pt x="242794" y="1135491"/>
                </a:lnTo>
                <a:lnTo>
                  <a:pt x="272224" y="1112191"/>
                </a:lnTo>
                <a:lnTo>
                  <a:pt x="302880" y="1088893"/>
                </a:lnTo>
                <a:lnTo>
                  <a:pt x="333535" y="1065594"/>
                </a:lnTo>
                <a:lnTo>
                  <a:pt x="364192" y="1042296"/>
                </a:lnTo>
                <a:lnTo>
                  <a:pt x="392395" y="1017772"/>
                </a:lnTo>
                <a:lnTo>
                  <a:pt x="416921" y="989569"/>
                </a:lnTo>
                <a:lnTo>
                  <a:pt x="438991" y="962591"/>
                </a:lnTo>
                <a:lnTo>
                  <a:pt x="456159" y="931936"/>
                </a:lnTo>
                <a:lnTo>
                  <a:pt x="470874" y="898828"/>
                </a:lnTo>
                <a:lnTo>
                  <a:pt x="483136" y="863267"/>
                </a:lnTo>
                <a:lnTo>
                  <a:pt x="494172" y="826479"/>
                </a:lnTo>
                <a:lnTo>
                  <a:pt x="503983" y="789692"/>
                </a:lnTo>
                <a:lnTo>
                  <a:pt x="513793" y="751680"/>
                </a:lnTo>
                <a:lnTo>
                  <a:pt x="524829" y="716119"/>
                </a:lnTo>
                <a:lnTo>
                  <a:pt x="537091" y="680557"/>
                </a:lnTo>
                <a:lnTo>
                  <a:pt x="551806" y="647450"/>
                </a:lnTo>
                <a:lnTo>
                  <a:pt x="570199" y="618021"/>
                </a:lnTo>
                <a:lnTo>
                  <a:pt x="592270" y="591044"/>
                </a:lnTo>
                <a:lnTo>
                  <a:pt x="619248" y="568971"/>
                </a:lnTo>
                <a:lnTo>
                  <a:pt x="648679" y="550578"/>
                </a:lnTo>
                <a:lnTo>
                  <a:pt x="681785" y="535863"/>
                </a:lnTo>
                <a:lnTo>
                  <a:pt x="717347" y="523601"/>
                </a:lnTo>
                <a:lnTo>
                  <a:pt x="752908" y="512565"/>
                </a:lnTo>
                <a:lnTo>
                  <a:pt x="790921" y="502755"/>
                </a:lnTo>
                <a:lnTo>
                  <a:pt x="827707" y="492944"/>
                </a:lnTo>
                <a:lnTo>
                  <a:pt x="864495" y="481908"/>
                </a:lnTo>
                <a:lnTo>
                  <a:pt x="900055" y="469646"/>
                </a:lnTo>
                <a:lnTo>
                  <a:pt x="933163" y="454931"/>
                </a:lnTo>
                <a:lnTo>
                  <a:pt x="963819" y="437765"/>
                </a:lnTo>
                <a:lnTo>
                  <a:pt x="990796" y="415693"/>
                </a:lnTo>
                <a:lnTo>
                  <a:pt x="1019000" y="391167"/>
                </a:lnTo>
                <a:lnTo>
                  <a:pt x="1043525" y="362964"/>
                </a:lnTo>
                <a:lnTo>
                  <a:pt x="1066823" y="333535"/>
                </a:lnTo>
                <a:lnTo>
                  <a:pt x="1090122" y="302879"/>
                </a:lnTo>
                <a:lnTo>
                  <a:pt x="1113420" y="272223"/>
                </a:lnTo>
                <a:lnTo>
                  <a:pt x="1136718" y="242793"/>
                </a:lnTo>
                <a:lnTo>
                  <a:pt x="1162470" y="214590"/>
                </a:lnTo>
                <a:lnTo>
                  <a:pt x="1188220" y="190066"/>
                </a:lnTo>
                <a:lnTo>
                  <a:pt x="1217650" y="169220"/>
                </a:lnTo>
                <a:lnTo>
                  <a:pt x="1248306" y="153279"/>
                </a:lnTo>
                <a:lnTo>
                  <a:pt x="1285093" y="142243"/>
                </a:lnTo>
                <a:lnTo>
                  <a:pt x="1323107" y="137338"/>
                </a:lnTo>
                <a:lnTo>
                  <a:pt x="1362345" y="136111"/>
                </a:lnTo>
                <a:lnTo>
                  <a:pt x="1404036" y="139791"/>
                </a:lnTo>
                <a:lnTo>
                  <a:pt x="1445729" y="144696"/>
                </a:lnTo>
                <a:lnTo>
                  <a:pt x="1487421" y="150827"/>
                </a:lnTo>
                <a:lnTo>
                  <a:pt x="1529113" y="155732"/>
                </a:lnTo>
                <a:lnTo>
                  <a:pt x="1570804" y="158184"/>
                </a:lnTo>
                <a:lnTo>
                  <a:pt x="1611271" y="158184"/>
                </a:lnTo>
                <a:lnTo>
                  <a:pt x="1649285" y="153279"/>
                </a:lnTo>
                <a:lnTo>
                  <a:pt x="1687298" y="143469"/>
                </a:lnTo>
                <a:lnTo>
                  <a:pt x="1724085" y="128755"/>
                </a:lnTo>
                <a:lnTo>
                  <a:pt x="1760871" y="109134"/>
                </a:lnTo>
                <a:lnTo>
                  <a:pt x="1797658" y="89515"/>
                </a:lnTo>
                <a:lnTo>
                  <a:pt x="1834445" y="67443"/>
                </a:lnTo>
                <a:lnTo>
                  <a:pt x="1870007" y="46597"/>
                </a:lnTo>
                <a:lnTo>
                  <a:pt x="1908020" y="28203"/>
                </a:lnTo>
                <a:lnTo>
                  <a:pt x="1944806" y="13488"/>
                </a:lnTo>
                <a:lnTo>
                  <a:pt x="1982820" y="3678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Рисунок 5" descr="Picture background">
            <a:extLst>
              <a:ext uri="{FF2B5EF4-FFF2-40B4-BE49-F238E27FC236}">
                <a16:creationId xmlns:a16="http://schemas.microsoft.com/office/drawing/2014/main" id="{DFA56C1E-1EAE-49A5-C91D-B7C2B0BCA4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489" r="-1" b="-1"/>
          <a:stretch/>
        </p:blipFill>
        <p:spPr>
          <a:xfrm>
            <a:off x="9018358" y="3890298"/>
            <a:ext cx="3173643" cy="2967700"/>
          </a:xfrm>
          <a:custGeom>
            <a:avLst/>
            <a:gdLst/>
            <a:ahLst/>
            <a:cxnLst/>
            <a:rect l="l" t="t" r="r" b="b"/>
            <a:pathLst>
              <a:path w="3173643" h="2967700">
                <a:moveTo>
                  <a:pt x="1885720" y="0"/>
                </a:moveTo>
                <a:lnTo>
                  <a:pt x="1922313" y="3430"/>
                </a:lnTo>
                <a:lnTo>
                  <a:pt x="1957763" y="12579"/>
                </a:lnTo>
                <a:lnTo>
                  <a:pt x="1992070" y="26302"/>
                </a:lnTo>
                <a:lnTo>
                  <a:pt x="2027519" y="43455"/>
                </a:lnTo>
                <a:lnTo>
                  <a:pt x="2060683" y="62896"/>
                </a:lnTo>
                <a:lnTo>
                  <a:pt x="2094991" y="83480"/>
                </a:lnTo>
                <a:lnTo>
                  <a:pt x="2129297" y="101777"/>
                </a:lnTo>
                <a:lnTo>
                  <a:pt x="2163602" y="120075"/>
                </a:lnTo>
                <a:lnTo>
                  <a:pt x="2196766" y="133797"/>
                </a:lnTo>
                <a:lnTo>
                  <a:pt x="2233360" y="142945"/>
                </a:lnTo>
                <a:lnTo>
                  <a:pt x="2268809" y="147520"/>
                </a:lnTo>
                <a:lnTo>
                  <a:pt x="2306546" y="147520"/>
                </a:lnTo>
                <a:lnTo>
                  <a:pt x="2345428" y="145233"/>
                </a:lnTo>
                <a:lnTo>
                  <a:pt x="2384308" y="140659"/>
                </a:lnTo>
                <a:lnTo>
                  <a:pt x="2423190" y="134941"/>
                </a:lnTo>
                <a:lnTo>
                  <a:pt x="2462070" y="130367"/>
                </a:lnTo>
                <a:lnTo>
                  <a:pt x="2500951" y="126936"/>
                </a:lnTo>
                <a:lnTo>
                  <a:pt x="2537544" y="128079"/>
                </a:lnTo>
                <a:lnTo>
                  <a:pt x="2572995" y="132653"/>
                </a:lnTo>
                <a:lnTo>
                  <a:pt x="2607301" y="142945"/>
                </a:lnTo>
                <a:lnTo>
                  <a:pt x="2635891" y="157812"/>
                </a:lnTo>
                <a:lnTo>
                  <a:pt x="2663335" y="177253"/>
                </a:lnTo>
                <a:lnTo>
                  <a:pt x="2687350" y="200124"/>
                </a:lnTo>
                <a:lnTo>
                  <a:pt x="2711365" y="226426"/>
                </a:lnTo>
                <a:lnTo>
                  <a:pt x="2733093" y="253871"/>
                </a:lnTo>
                <a:lnTo>
                  <a:pt x="2754820" y="282461"/>
                </a:lnTo>
                <a:lnTo>
                  <a:pt x="2776547" y="311049"/>
                </a:lnTo>
                <a:lnTo>
                  <a:pt x="2798275" y="338495"/>
                </a:lnTo>
                <a:lnTo>
                  <a:pt x="2821146" y="364797"/>
                </a:lnTo>
                <a:lnTo>
                  <a:pt x="2847448" y="387669"/>
                </a:lnTo>
                <a:lnTo>
                  <a:pt x="2872607" y="408253"/>
                </a:lnTo>
                <a:lnTo>
                  <a:pt x="2901195" y="424261"/>
                </a:lnTo>
                <a:lnTo>
                  <a:pt x="2932071" y="437985"/>
                </a:lnTo>
                <a:lnTo>
                  <a:pt x="2965233" y="449420"/>
                </a:lnTo>
                <a:lnTo>
                  <a:pt x="2999539" y="459712"/>
                </a:lnTo>
                <a:lnTo>
                  <a:pt x="3033847" y="468861"/>
                </a:lnTo>
                <a:lnTo>
                  <a:pt x="3069297" y="478010"/>
                </a:lnTo>
                <a:lnTo>
                  <a:pt x="3102460" y="488302"/>
                </a:lnTo>
                <a:lnTo>
                  <a:pt x="3135622" y="499737"/>
                </a:lnTo>
                <a:lnTo>
                  <a:pt x="3166499" y="513461"/>
                </a:lnTo>
                <a:lnTo>
                  <a:pt x="3173643" y="517926"/>
                </a:lnTo>
                <a:lnTo>
                  <a:pt x="3173643" y="2967700"/>
                </a:lnTo>
                <a:lnTo>
                  <a:pt x="452321" y="2967700"/>
                </a:lnTo>
                <a:lnTo>
                  <a:pt x="450560" y="2961831"/>
                </a:lnTo>
                <a:lnTo>
                  <a:pt x="439125" y="2928666"/>
                </a:lnTo>
                <a:lnTo>
                  <a:pt x="425402" y="2897790"/>
                </a:lnTo>
                <a:lnTo>
                  <a:pt x="409392" y="2869201"/>
                </a:lnTo>
                <a:lnTo>
                  <a:pt x="388809" y="2844043"/>
                </a:lnTo>
                <a:lnTo>
                  <a:pt x="365937" y="2817741"/>
                </a:lnTo>
                <a:lnTo>
                  <a:pt x="339636" y="2794870"/>
                </a:lnTo>
                <a:lnTo>
                  <a:pt x="311046" y="2773142"/>
                </a:lnTo>
                <a:lnTo>
                  <a:pt x="282458" y="2751415"/>
                </a:lnTo>
                <a:lnTo>
                  <a:pt x="253870" y="2729687"/>
                </a:lnTo>
                <a:lnTo>
                  <a:pt x="226423" y="2707959"/>
                </a:lnTo>
                <a:lnTo>
                  <a:pt x="200122" y="2683944"/>
                </a:lnTo>
                <a:lnTo>
                  <a:pt x="177251" y="2659930"/>
                </a:lnTo>
                <a:lnTo>
                  <a:pt x="157812" y="2632484"/>
                </a:lnTo>
                <a:lnTo>
                  <a:pt x="142945" y="2603895"/>
                </a:lnTo>
                <a:lnTo>
                  <a:pt x="132653" y="2569589"/>
                </a:lnTo>
                <a:lnTo>
                  <a:pt x="128079" y="2534138"/>
                </a:lnTo>
                <a:lnTo>
                  <a:pt x="126934" y="2497543"/>
                </a:lnTo>
                <a:lnTo>
                  <a:pt x="130365" y="2458662"/>
                </a:lnTo>
                <a:lnTo>
                  <a:pt x="134940" y="2419782"/>
                </a:lnTo>
                <a:lnTo>
                  <a:pt x="140657" y="2380900"/>
                </a:lnTo>
                <a:lnTo>
                  <a:pt x="145232" y="2342019"/>
                </a:lnTo>
                <a:lnTo>
                  <a:pt x="147519" y="2303138"/>
                </a:lnTo>
                <a:lnTo>
                  <a:pt x="147519" y="2265400"/>
                </a:lnTo>
                <a:lnTo>
                  <a:pt x="142945" y="2229950"/>
                </a:lnTo>
                <a:lnTo>
                  <a:pt x="133796" y="2194499"/>
                </a:lnTo>
                <a:lnTo>
                  <a:pt x="120073" y="2161335"/>
                </a:lnTo>
                <a:lnTo>
                  <a:pt x="102920" y="2127029"/>
                </a:lnTo>
                <a:lnTo>
                  <a:pt x="83479" y="2092723"/>
                </a:lnTo>
                <a:lnTo>
                  <a:pt x="62897" y="2058415"/>
                </a:lnTo>
                <a:lnTo>
                  <a:pt x="43456" y="2025251"/>
                </a:lnTo>
                <a:lnTo>
                  <a:pt x="26302" y="1989801"/>
                </a:lnTo>
                <a:lnTo>
                  <a:pt x="12580" y="1955494"/>
                </a:lnTo>
                <a:lnTo>
                  <a:pt x="3431" y="1920043"/>
                </a:lnTo>
                <a:lnTo>
                  <a:pt x="0" y="1883449"/>
                </a:lnTo>
                <a:lnTo>
                  <a:pt x="3431" y="1846856"/>
                </a:lnTo>
                <a:lnTo>
                  <a:pt x="12580" y="1811405"/>
                </a:lnTo>
                <a:lnTo>
                  <a:pt x="26302" y="1777098"/>
                </a:lnTo>
                <a:lnTo>
                  <a:pt x="43456" y="1741648"/>
                </a:lnTo>
                <a:lnTo>
                  <a:pt x="62897" y="1708484"/>
                </a:lnTo>
                <a:lnTo>
                  <a:pt x="83479" y="1674178"/>
                </a:lnTo>
                <a:lnTo>
                  <a:pt x="102920" y="1639870"/>
                </a:lnTo>
                <a:lnTo>
                  <a:pt x="120073" y="1605564"/>
                </a:lnTo>
                <a:lnTo>
                  <a:pt x="133796" y="1572400"/>
                </a:lnTo>
                <a:lnTo>
                  <a:pt x="142945" y="1536949"/>
                </a:lnTo>
                <a:lnTo>
                  <a:pt x="147519" y="1501500"/>
                </a:lnTo>
                <a:lnTo>
                  <a:pt x="147519" y="1463762"/>
                </a:lnTo>
                <a:lnTo>
                  <a:pt x="145232" y="1424880"/>
                </a:lnTo>
                <a:lnTo>
                  <a:pt x="140657" y="1386000"/>
                </a:lnTo>
                <a:lnTo>
                  <a:pt x="134940" y="1347118"/>
                </a:lnTo>
                <a:lnTo>
                  <a:pt x="130365" y="1308237"/>
                </a:lnTo>
                <a:lnTo>
                  <a:pt x="126934" y="1269356"/>
                </a:lnTo>
                <a:lnTo>
                  <a:pt x="128079" y="1232762"/>
                </a:lnTo>
                <a:lnTo>
                  <a:pt x="132653" y="1197312"/>
                </a:lnTo>
                <a:lnTo>
                  <a:pt x="142945" y="1163004"/>
                </a:lnTo>
                <a:lnTo>
                  <a:pt x="157812" y="1134416"/>
                </a:lnTo>
                <a:lnTo>
                  <a:pt x="177251" y="1106970"/>
                </a:lnTo>
                <a:lnTo>
                  <a:pt x="200122" y="1082955"/>
                </a:lnTo>
                <a:lnTo>
                  <a:pt x="226423" y="1058941"/>
                </a:lnTo>
                <a:lnTo>
                  <a:pt x="253870" y="1037212"/>
                </a:lnTo>
                <a:lnTo>
                  <a:pt x="282458" y="1015484"/>
                </a:lnTo>
                <a:lnTo>
                  <a:pt x="311046" y="993757"/>
                </a:lnTo>
                <a:lnTo>
                  <a:pt x="339636" y="972029"/>
                </a:lnTo>
                <a:lnTo>
                  <a:pt x="365937" y="949159"/>
                </a:lnTo>
                <a:lnTo>
                  <a:pt x="388809" y="922857"/>
                </a:lnTo>
                <a:lnTo>
                  <a:pt x="409392" y="897698"/>
                </a:lnTo>
                <a:lnTo>
                  <a:pt x="425402" y="869109"/>
                </a:lnTo>
                <a:lnTo>
                  <a:pt x="439125" y="838233"/>
                </a:lnTo>
                <a:lnTo>
                  <a:pt x="450560" y="805069"/>
                </a:lnTo>
                <a:lnTo>
                  <a:pt x="460852" y="770761"/>
                </a:lnTo>
                <a:lnTo>
                  <a:pt x="470001" y="736455"/>
                </a:lnTo>
                <a:lnTo>
                  <a:pt x="479150" y="701004"/>
                </a:lnTo>
                <a:lnTo>
                  <a:pt x="489442" y="667841"/>
                </a:lnTo>
                <a:lnTo>
                  <a:pt x="500877" y="634677"/>
                </a:lnTo>
                <a:lnTo>
                  <a:pt x="514600" y="603802"/>
                </a:lnTo>
                <a:lnTo>
                  <a:pt x="531753" y="576357"/>
                </a:lnTo>
                <a:lnTo>
                  <a:pt x="552336" y="551198"/>
                </a:lnTo>
                <a:lnTo>
                  <a:pt x="577494" y="530614"/>
                </a:lnTo>
                <a:lnTo>
                  <a:pt x="604941" y="513461"/>
                </a:lnTo>
                <a:lnTo>
                  <a:pt x="635815" y="499737"/>
                </a:lnTo>
                <a:lnTo>
                  <a:pt x="668979" y="488302"/>
                </a:lnTo>
                <a:lnTo>
                  <a:pt x="702142" y="478010"/>
                </a:lnTo>
                <a:lnTo>
                  <a:pt x="737592" y="468861"/>
                </a:lnTo>
                <a:lnTo>
                  <a:pt x="771898" y="459712"/>
                </a:lnTo>
                <a:lnTo>
                  <a:pt x="806205" y="449420"/>
                </a:lnTo>
                <a:lnTo>
                  <a:pt x="839368" y="437985"/>
                </a:lnTo>
                <a:lnTo>
                  <a:pt x="870244" y="424261"/>
                </a:lnTo>
                <a:lnTo>
                  <a:pt x="898833" y="408253"/>
                </a:lnTo>
                <a:lnTo>
                  <a:pt x="923991" y="387669"/>
                </a:lnTo>
                <a:lnTo>
                  <a:pt x="950293" y="364797"/>
                </a:lnTo>
                <a:lnTo>
                  <a:pt x="973165" y="338495"/>
                </a:lnTo>
                <a:lnTo>
                  <a:pt x="994892" y="311049"/>
                </a:lnTo>
                <a:lnTo>
                  <a:pt x="1016619" y="282461"/>
                </a:lnTo>
                <a:lnTo>
                  <a:pt x="1038347" y="253871"/>
                </a:lnTo>
                <a:lnTo>
                  <a:pt x="1060074" y="226426"/>
                </a:lnTo>
                <a:lnTo>
                  <a:pt x="1084089" y="200124"/>
                </a:lnTo>
                <a:lnTo>
                  <a:pt x="1108103" y="177253"/>
                </a:lnTo>
                <a:lnTo>
                  <a:pt x="1135549" y="157812"/>
                </a:lnTo>
                <a:lnTo>
                  <a:pt x="1164137" y="142945"/>
                </a:lnTo>
                <a:lnTo>
                  <a:pt x="1198445" y="132653"/>
                </a:lnTo>
                <a:lnTo>
                  <a:pt x="1233895" y="128079"/>
                </a:lnTo>
                <a:lnTo>
                  <a:pt x="1270487" y="126936"/>
                </a:lnTo>
                <a:lnTo>
                  <a:pt x="1309368" y="130367"/>
                </a:lnTo>
                <a:lnTo>
                  <a:pt x="1348249" y="134941"/>
                </a:lnTo>
                <a:lnTo>
                  <a:pt x="1387131" y="140659"/>
                </a:lnTo>
                <a:lnTo>
                  <a:pt x="1426011" y="145233"/>
                </a:lnTo>
                <a:lnTo>
                  <a:pt x="1464891" y="147520"/>
                </a:lnTo>
                <a:lnTo>
                  <a:pt x="1502630" y="147520"/>
                </a:lnTo>
                <a:lnTo>
                  <a:pt x="1538080" y="142945"/>
                </a:lnTo>
                <a:lnTo>
                  <a:pt x="1573531" y="133797"/>
                </a:lnTo>
                <a:lnTo>
                  <a:pt x="1607837" y="120075"/>
                </a:lnTo>
                <a:lnTo>
                  <a:pt x="1642143" y="101777"/>
                </a:lnTo>
                <a:lnTo>
                  <a:pt x="1676450" y="83480"/>
                </a:lnTo>
                <a:lnTo>
                  <a:pt x="1710756" y="62896"/>
                </a:lnTo>
                <a:lnTo>
                  <a:pt x="1743919" y="43455"/>
                </a:lnTo>
                <a:lnTo>
                  <a:pt x="1779370" y="26302"/>
                </a:lnTo>
                <a:lnTo>
                  <a:pt x="1813676" y="12579"/>
                </a:lnTo>
                <a:lnTo>
                  <a:pt x="1849126" y="343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0532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E402393-0CD9-4C74-906C-74AC06E1D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00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 descr="Picture background">
            <a:extLst>
              <a:ext uri="{FF2B5EF4-FFF2-40B4-BE49-F238E27FC236}">
                <a16:creationId xmlns:a16="http://schemas.microsoft.com/office/drawing/2014/main" id="{12F1EC37-8E25-41C5-2674-74812DBBB03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932F0C-D8AD-CC15-B105-9A3DD64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55" y="804335"/>
            <a:ext cx="6574899" cy="191751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" b="1">
                <a:solidFill>
                  <a:schemeClr val="tx1"/>
                </a:solidFill>
                <a:latin typeface="Impact"/>
                <a:cs typeface="Times New Roman"/>
              </a:rPr>
              <a:t>Обзор технологии 3D-программ</a:t>
            </a:r>
            <a:endParaRPr lang="ru-RU">
              <a:solidFill>
                <a:schemeClr val="tx1"/>
              </a:solidFill>
              <a:latin typeface="Impact"/>
            </a:endParaRPr>
          </a:p>
          <a:p>
            <a:endParaRPr lang="ru-RU">
              <a:solidFill>
                <a:schemeClr val="tx1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C4B75E0-D06F-5512-94B9-571B717CC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9754" y="2871982"/>
            <a:ext cx="6574895" cy="3181684"/>
          </a:xfrm>
        </p:spPr>
        <p:txBody>
          <a:bodyPr anchor="t">
            <a:normAutofit/>
          </a:bodyPr>
          <a:lstStyle/>
          <a:p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CE794C1-5450-4480-89A0-364CCC23D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6276" y="0"/>
            <a:ext cx="4335725" cy="3532180"/>
          </a:xfrm>
          <a:custGeom>
            <a:avLst/>
            <a:gdLst>
              <a:gd name="connsiteX0" fmla="*/ 179111 w 4335725"/>
              <a:gd name="connsiteY0" fmla="*/ 0 h 3532180"/>
              <a:gd name="connsiteX1" fmla="*/ 4335725 w 4335725"/>
              <a:gd name="connsiteY1" fmla="*/ 0 h 3532180"/>
              <a:gd name="connsiteX2" fmla="*/ 4335725 w 4335725"/>
              <a:gd name="connsiteY2" fmla="*/ 2845937 h 3532180"/>
              <a:gd name="connsiteX3" fmla="*/ 4315217 w 4335725"/>
              <a:gd name="connsiteY3" fmla="*/ 2853009 h 3532180"/>
              <a:gd name="connsiteX4" fmla="*/ 4269092 w 4335725"/>
              <a:gd name="connsiteY4" fmla="*/ 2867324 h 3532180"/>
              <a:gd name="connsiteX5" fmla="*/ 4219783 w 4335725"/>
              <a:gd name="connsiteY5" fmla="*/ 2880049 h 3532180"/>
              <a:gd name="connsiteX6" fmla="*/ 4172065 w 4335725"/>
              <a:gd name="connsiteY6" fmla="*/ 2892774 h 3532180"/>
              <a:gd name="connsiteX7" fmla="*/ 4124349 w 4335725"/>
              <a:gd name="connsiteY7" fmla="*/ 2907089 h 3532180"/>
              <a:gd name="connsiteX8" fmla="*/ 4078224 w 4335725"/>
              <a:gd name="connsiteY8" fmla="*/ 2922994 h 3532180"/>
              <a:gd name="connsiteX9" fmla="*/ 4035278 w 4335725"/>
              <a:gd name="connsiteY9" fmla="*/ 2942082 h 3532180"/>
              <a:gd name="connsiteX10" fmla="*/ 3995515 w 4335725"/>
              <a:gd name="connsiteY10" fmla="*/ 2964348 h 3532180"/>
              <a:gd name="connsiteX11" fmla="*/ 3960521 w 4335725"/>
              <a:gd name="connsiteY11" fmla="*/ 2992978 h 3532180"/>
              <a:gd name="connsiteX12" fmla="*/ 3923939 w 4335725"/>
              <a:gd name="connsiteY12" fmla="*/ 3024791 h 3532180"/>
              <a:gd name="connsiteX13" fmla="*/ 3892126 w 4335725"/>
              <a:gd name="connsiteY13" fmla="*/ 3061373 h 3532180"/>
              <a:gd name="connsiteX14" fmla="*/ 3861905 w 4335725"/>
              <a:gd name="connsiteY14" fmla="*/ 3099547 h 3532180"/>
              <a:gd name="connsiteX15" fmla="*/ 3831684 w 4335725"/>
              <a:gd name="connsiteY15" fmla="*/ 3139310 h 3532180"/>
              <a:gd name="connsiteX16" fmla="*/ 3801464 w 4335725"/>
              <a:gd name="connsiteY16" fmla="*/ 3179075 h 3532180"/>
              <a:gd name="connsiteX17" fmla="*/ 3771243 w 4335725"/>
              <a:gd name="connsiteY17" fmla="*/ 3217249 h 3532180"/>
              <a:gd name="connsiteX18" fmla="*/ 3737841 w 4335725"/>
              <a:gd name="connsiteY18" fmla="*/ 3253831 h 3532180"/>
              <a:gd name="connsiteX19" fmla="*/ 3704438 w 4335725"/>
              <a:gd name="connsiteY19" fmla="*/ 3285642 h 3532180"/>
              <a:gd name="connsiteX20" fmla="*/ 3666266 w 4335725"/>
              <a:gd name="connsiteY20" fmla="*/ 3312682 h 3532180"/>
              <a:gd name="connsiteX21" fmla="*/ 3626501 w 4335725"/>
              <a:gd name="connsiteY21" fmla="*/ 3333360 h 3532180"/>
              <a:gd name="connsiteX22" fmla="*/ 3578783 w 4335725"/>
              <a:gd name="connsiteY22" fmla="*/ 3347676 h 3532180"/>
              <a:gd name="connsiteX23" fmla="*/ 3529475 w 4335725"/>
              <a:gd name="connsiteY23" fmla="*/ 3354038 h 3532180"/>
              <a:gd name="connsiteX24" fmla="*/ 3478579 w 4335725"/>
              <a:gd name="connsiteY24" fmla="*/ 3355628 h 3532180"/>
              <a:gd name="connsiteX25" fmla="*/ 3424498 w 4335725"/>
              <a:gd name="connsiteY25" fmla="*/ 3350856 h 3532180"/>
              <a:gd name="connsiteX26" fmla="*/ 3370419 w 4335725"/>
              <a:gd name="connsiteY26" fmla="*/ 3344494 h 3532180"/>
              <a:gd name="connsiteX27" fmla="*/ 3316339 w 4335725"/>
              <a:gd name="connsiteY27" fmla="*/ 3336540 h 3532180"/>
              <a:gd name="connsiteX28" fmla="*/ 3262260 w 4335725"/>
              <a:gd name="connsiteY28" fmla="*/ 3330180 h 3532180"/>
              <a:gd name="connsiteX29" fmla="*/ 3208180 w 4335725"/>
              <a:gd name="connsiteY29" fmla="*/ 3326998 h 3532180"/>
              <a:gd name="connsiteX30" fmla="*/ 3155691 w 4335725"/>
              <a:gd name="connsiteY30" fmla="*/ 3326998 h 3532180"/>
              <a:gd name="connsiteX31" fmla="*/ 3106385 w 4335725"/>
              <a:gd name="connsiteY31" fmla="*/ 3333360 h 3532180"/>
              <a:gd name="connsiteX32" fmla="*/ 3055487 w 4335725"/>
              <a:gd name="connsiteY32" fmla="*/ 3346085 h 3532180"/>
              <a:gd name="connsiteX33" fmla="*/ 3009359 w 4335725"/>
              <a:gd name="connsiteY33" fmla="*/ 3365171 h 3532180"/>
              <a:gd name="connsiteX34" fmla="*/ 2961643 w 4335725"/>
              <a:gd name="connsiteY34" fmla="*/ 3390621 h 3532180"/>
              <a:gd name="connsiteX35" fmla="*/ 2913927 w 4335725"/>
              <a:gd name="connsiteY35" fmla="*/ 3416071 h 3532180"/>
              <a:gd name="connsiteX36" fmla="*/ 2866209 w 4335725"/>
              <a:gd name="connsiteY36" fmla="*/ 3444699 h 3532180"/>
              <a:gd name="connsiteX37" fmla="*/ 2820081 w 4335725"/>
              <a:gd name="connsiteY37" fmla="*/ 3471739 h 3532180"/>
              <a:gd name="connsiteX38" fmla="*/ 2770775 w 4335725"/>
              <a:gd name="connsiteY38" fmla="*/ 3495598 h 3532180"/>
              <a:gd name="connsiteX39" fmla="*/ 2723057 w 4335725"/>
              <a:gd name="connsiteY39" fmla="*/ 3514685 h 3532180"/>
              <a:gd name="connsiteX40" fmla="*/ 2673749 w 4335725"/>
              <a:gd name="connsiteY40" fmla="*/ 3527410 h 3532180"/>
              <a:gd name="connsiteX41" fmla="*/ 2622852 w 4335725"/>
              <a:gd name="connsiteY41" fmla="*/ 3532180 h 3532180"/>
              <a:gd name="connsiteX42" fmla="*/ 2571953 w 4335725"/>
              <a:gd name="connsiteY42" fmla="*/ 3527410 h 3532180"/>
              <a:gd name="connsiteX43" fmla="*/ 2522645 w 4335725"/>
              <a:gd name="connsiteY43" fmla="*/ 3514685 h 3532180"/>
              <a:gd name="connsiteX44" fmla="*/ 2474930 w 4335725"/>
              <a:gd name="connsiteY44" fmla="*/ 3495598 h 3532180"/>
              <a:gd name="connsiteX45" fmla="*/ 2425621 w 4335725"/>
              <a:gd name="connsiteY45" fmla="*/ 3471739 h 3532180"/>
              <a:gd name="connsiteX46" fmla="*/ 2379493 w 4335725"/>
              <a:gd name="connsiteY46" fmla="*/ 3444699 h 3532180"/>
              <a:gd name="connsiteX47" fmla="*/ 2331777 w 4335725"/>
              <a:gd name="connsiteY47" fmla="*/ 3416071 h 3532180"/>
              <a:gd name="connsiteX48" fmla="*/ 2284059 w 4335725"/>
              <a:gd name="connsiteY48" fmla="*/ 3390621 h 3532180"/>
              <a:gd name="connsiteX49" fmla="*/ 2236343 w 4335725"/>
              <a:gd name="connsiteY49" fmla="*/ 3365171 h 3532180"/>
              <a:gd name="connsiteX50" fmla="*/ 2188627 w 4335725"/>
              <a:gd name="connsiteY50" fmla="*/ 3346085 h 3532180"/>
              <a:gd name="connsiteX51" fmla="*/ 2139319 w 4335725"/>
              <a:gd name="connsiteY51" fmla="*/ 3333360 h 3532180"/>
              <a:gd name="connsiteX52" fmla="*/ 2090011 w 4335725"/>
              <a:gd name="connsiteY52" fmla="*/ 3326998 h 3532180"/>
              <a:gd name="connsiteX53" fmla="*/ 2037520 w 4335725"/>
              <a:gd name="connsiteY53" fmla="*/ 3326998 h 3532180"/>
              <a:gd name="connsiteX54" fmla="*/ 1983442 w 4335725"/>
              <a:gd name="connsiteY54" fmla="*/ 3330180 h 3532180"/>
              <a:gd name="connsiteX55" fmla="*/ 1929363 w 4335725"/>
              <a:gd name="connsiteY55" fmla="*/ 3336540 h 3532180"/>
              <a:gd name="connsiteX56" fmla="*/ 1875283 w 4335725"/>
              <a:gd name="connsiteY56" fmla="*/ 3344494 h 3532180"/>
              <a:gd name="connsiteX57" fmla="*/ 1821202 w 4335725"/>
              <a:gd name="connsiteY57" fmla="*/ 3350856 h 3532180"/>
              <a:gd name="connsiteX58" fmla="*/ 1767124 w 4335725"/>
              <a:gd name="connsiteY58" fmla="*/ 3355628 h 3532180"/>
              <a:gd name="connsiteX59" fmla="*/ 1716227 w 4335725"/>
              <a:gd name="connsiteY59" fmla="*/ 3354038 h 3532180"/>
              <a:gd name="connsiteX60" fmla="*/ 1666919 w 4335725"/>
              <a:gd name="connsiteY60" fmla="*/ 3347676 h 3532180"/>
              <a:gd name="connsiteX61" fmla="*/ 1619201 w 4335725"/>
              <a:gd name="connsiteY61" fmla="*/ 3333360 h 3532180"/>
              <a:gd name="connsiteX62" fmla="*/ 1579437 w 4335725"/>
              <a:gd name="connsiteY62" fmla="*/ 3312682 h 3532180"/>
              <a:gd name="connsiteX63" fmla="*/ 1541263 w 4335725"/>
              <a:gd name="connsiteY63" fmla="*/ 3285642 h 3532180"/>
              <a:gd name="connsiteX64" fmla="*/ 1507862 w 4335725"/>
              <a:gd name="connsiteY64" fmla="*/ 3253831 h 3532180"/>
              <a:gd name="connsiteX65" fmla="*/ 1474459 w 4335725"/>
              <a:gd name="connsiteY65" fmla="*/ 3217249 h 3532180"/>
              <a:gd name="connsiteX66" fmla="*/ 1444238 w 4335725"/>
              <a:gd name="connsiteY66" fmla="*/ 3179075 h 3532180"/>
              <a:gd name="connsiteX67" fmla="*/ 1414018 w 4335725"/>
              <a:gd name="connsiteY67" fmla="*/ 3139310 h 3532180"/>
              <a:gd name="connsiteX68" fmla="*/ 1383797 w 4335725"/>
              <a:gd name="connsiteY68" fmla="*/ 3099547 h 3532180"/>
              <a:gd name="connsiteX69" fmla="*/ 1353577 w 4335725"/>
              <a:gd name="connsiteY69" fmla="*/ 3061373 h 3532180"/>
              <a:gd name="connsiteX70" fmla="*/ 1321765 w 4335725"/>
              <a:gd name="connsiteY70" fmla="*/ 3024791 h 3532180"/>
              <a:gd name="connsiteX71" fmla="*/ 1285181 w 4335725"/>
              <a:gd name="connsiteY71" fmla="*/ 2992978 h 3532180"/>
              <a:gd name="connsiteX72" fmla="*/ 1250188 w 4335725"/>
              <a:gd name="connsiteY72" fmla="*/ 2964348 h 3532180"/>
              <a:gd name="connsiteX73" fmla="*/ 1210424 w 4335725"/>
              <a:gd name="connsiteY73" fmla="*/ 2942082 h 3532180"/>
              <a:gd name="connsiteX74" fmla="*/ 1167479 w 4335725"/>
              <a:gd name="connsiteY74" fmla="*/ 2922994 h 3532180"/>
              <a:gd name="connsiteX75" fmla="*/ 1121353 w 4335725"/>
              <a:gd name="connsiteY75" fmla="*/ 2907089 h 3532180"/>
              <a:gd name="connsiteX76" fmla="*/ 1073635 w 4335725"/>
              <a:gd name="connsiteY76" fmla="*/ 2892774 h 3532180"/>
              <a:gd name="connsiteX77" fmla="*/ 1025919 w 4335725"/>
              <a:gd name="connsiteY77" fmla="*/ 2880049 h 3532180"/>
              <a:gd name="connsiteX78" fmla="*/ 976611 w 4335725"/>
              <a:gd name="connsiteY78" fmla="*/ 2867324 h 3532180"/>
              <a:gd name="connsiteX79" fmla="*/ 930485 w 4335725"/>
              <a:gd name="connsiteY79" fmla="*/ 2853009 h 3532180"/>
              <a:gd name="connsiteX80" fmla="*/ 884357 w 4335725"/>
              <a:gd name="connsiteY80" fmla="*/ 2837103 h 3532180"/>
              <a:gd name="connsiteX81" fmla="*/ 841413 w 4335725"/>
              <a:gd name="connsiteY81" fmla="*/ 2818015 h 3532180"/>
              <a:gd name="connsiteX82" fmla="*/ 803238 w 4335725"/>
              <a:gd name="connsiteY82" fmla="*/ 2794157 h 3532180"/>
              <a:gd name="connsiteX83" fmla="*/ 768245 w 4335725"/>
              <a:gd name="connsiteY83" fmla="*/ 2765527 h 3532180"/>
              <a:gd name="connsiteX84" fmla="*/ 739617 w 4335725"/>
              <a:gd name="connsiteY84" fmla="*/ 2730536 h 3532180"/>
              <a:gd name="connsiteX85" fmla="*/ 715759 w 4335725"/>
              <a:gd name="connsiteY85" fmla="*/ 2692361 h 3532180"/>
              <a:gd name="connsiteX86" fmla="*/ 696671 w 4335725"/>
              <a:gd name="connsiteY86" fmla="*/ 2649416 h 3532180"/>
              <a:gd name="connsiteX87" fmla="*/ 680766 w 4335725"/>
              <a:gd name="connsiteY87" fmla="*/ 2603290 h 3532180"/>
              <a:gd name="connsiteX88" fmla="*/ 666450 w 4335725"/>
              <a:gd name="connsiteY88" fmla="*/ 2557164 h 3532180"/>
              <a:gd name="connsiteX89" fmla="*/ 653726 w 4335725"/>
              <a:gd name="connsiteY89" fmla="*/ 2507856 h 3532180"/>
              <a:gd name="connsiteX90" fmla="*/ 641000 w 4335725"/>
              <a:gd name="connsiteY90" fmla="*/ 2460140 h 3532180"/>
              <a:gd name="connsiteX91" fmla="*/ 626685 w 4335725"/>
              <a:gd name="connsiteY91" fmla="*/ 2412422 h 3532180"/>
              <a:gd name="connsiteX92" fmla="*/ 610780 w 4335725"/>
              <a:gd name="connsiteY92" fmla="*/ 2366295 h 3532180"/>
              <a:gd name="connsiteX93" fmla="*/ 591692 w 4335725"/>
              <a:gd name="connsiteY93" fmla="*/ 2323348 h 3532180"/>
              <a:gd name="connsiteX94" fmla="*/ 569424 w 4335725"/>
              <a:gd name="connsiteY94" fmla="*/ 2283586 h 3532180"/>
              <a:gd name="connsiteX95" fmla="*/ 540796 w 4335725"/>
              <a:gd name="connsiteY95" fmla="*/ 2248593 h 3532180"/>
              <a:gd name="connsiteX96" fmla="*/ 508983 w 4335725"/>
              <a:gd name="connsiteY96" fmla="*/ 2212010 h 3532180"/>
              <a:gd name="connsiteX97" fmla="*/ 472400 w 4335725"/>
              <a:gd name="connsiteY97" fmla="*/ 2180199 h 3532180"/>
              <a:gd name="connsiteX98" fmla="*/ 432635 w 4335725"/>
              <a:gd name="connsiteY98" fmla="*/ 2149978 h 3532180"/>
              <a:gd name="connsiteX99" fmla="*/ 392872 w 4335725"/>
              <a:gd name="connsiteY99" fmla="*/ 2119758 h 3532180"/>
              <a:gd name="connsiteX100" fmla="*/ 353108 w 4335725"/>
              <a:gd name="connsiteY100" fmla="*/ 2089537 h 3532180"/>
              <a:gd name="connsiteX101" fmla="*/ 314933 w 4335725"/>
              <a:gd name="connsiteY101" fmla="*/ 2059315 h 3532180"/>
              <a:gd name="connsiteX102" fmla="*/ 278350 w 4335725"/>
              <a:gd name="connsiteY102" fmla="*/ 2025914 h 3532180"/>
              <a:gd name="connsiteX103" fmla="*/ 246539 w 4335725"/>
              <a:gd name="connsiteY103" fmla="*/ 1992513 h 3532180"/>
              <a:gd name="connsiteX104" fmla="*/ 219500 w 4335725"/>
              <a:gd name="connsiteY104" fmla="*/ 1954338 h 3532180"/>
              <a:gd name="connsiteX105" fmla="*/ 198823 w 4335725"/>
              <a:gd name="connsiteY105" fmla="*/ 1914575 h 3532180"/>
              <a:gd name="connsiteX106" fmla="*/ 184508 w 4335725"/>
              <a:gd name="connsiteY106" fmla="*/ 1866859 h 3532180"/>
              <a:gd name="connsiteX107" fmla="*/ 178145 w 4335725"/>
              <a:gd name="connsiteY107" fmla="*/ 1817551 h 3532180"/>
              <a:gd name="connsiteX108" fmla="*/ 176554 w 4335725"/>
              <a:gd name="connsiteY108" fmla="*/ 1766651 h 3532180"/>
              <a:gd name="connsiteX109" fmla="*/ 181326 w 4335725"/>
              <a:gd name="connsiteY109" fmla="*/ 1712572 h 3532180"/>
              <a:gd name="connsiteX110" fmla="*/ 187688 w 4335725"/>
              <a:gd name="connsiteY110" fmla="*/ 1658493 h 3532180"/>
              <a:gd name="connsiteX111" fmla="*/ 195640 w 4335725"/>
              <a:gd name="connsiteY111" fmla="*/ 1604413 h 3532180"/>
              <a:gd name="connsiteX112" fmla="*/ 202004 w 4335725"/>
              <a:gd name="connsiteY112" fmla="*/ 1550335 h 3532180"/>
              <a:gd name="connsiteX113" fmla="*/ 205186 w 4335725"/>
              <a:gd name="connsiteY113" fmla="*/ 1496256 h 3532180"/>
              <a:gd name="connsiteX114" fmla="*/ 205186 w 4335725"/>
              <a:gd name="connsiteY114" fmla="*/ 1443766 h 3532180"/>
              <a:gd name="connsiteX115" fmla="*/ 198823 w 4335725"/>
              <a:gd name="connsiteY115" fmla="*/ 1394460 h 3532180"/>
              <a:gd name="connsiteX116" fmla="*/ 186098 w 4335725"/>
              <a:gd name="connsiteY116" fmla="*/ 1345152 h 3532180"/>
              <a:gd name="connsiteX117" fmla="*/ 167011 w 4335725"/>
              <a:gd name="connsiteY117" fmla="*/ 1299024 h 3532180"/>
              <a:gd name="connsiteX118" fmla="*/ 143153 w 4335725"/>
              <a:gd name="connsiteY118" fmla="*/ 1251308 h 3532180"/>
              <a:gd name="connsiteX119" fmla="*/ 116112 w 4335725"/>
              <a:gd name="connsiteY119" fmla="*/ 1203592 h 3532180"/>
              <a:gd name="connsiteX120" fmla="*/ 87483 w 4335725"/>
              <a:gd name="connsiteY120" fmla="*/ 1155874 h 3532180"/>
              <a:gd name="connsiteX121" fmla="*/ 60443 w 4335725"/>
              <a:gd name="connsiteY121" fmla="*/ 1109746 h 3532180"/>
              <a:gd name="connsiteX122" fmla="*/ 36583 w 4335725"/>
              <a:gd name="connsiteY122" fmla="*/ 1060441 h 3532180"/>
              <a:gd name="connsiteX123" fmla="*/ 17498 w 4335725"/>
              <a:gd name="connsiteY123" fmla="*/ 1012723 h 3532180"/>
              <a:gd name="connsiteX124" fmla="*/ 4773 w 4335725"/>
              <a:gd name="connsiteY124" fmla="*/ 963415 h 3532180"/>
              <a:gd name="connsiteX125" fmla="*/ 0 w 4335725"/>
              <a:gd name="connsiteY125" fmla="*/ 912516 h 3532180"/>
              <a:gd name="connsiteX126" fmla="*/ 4773 w 4335725"/>
              <a:gd name="connsiteY126" fmla="*/ 861620 h 3532180"/>
              <a:gd name="connsiteX127" fmla="*/ 17498 w 4335725"/>
              <a:gd name="connsiteY127" fmla="*/ 812312 h 3532180"/>
              <a:gd name="connsiteX128" fmla="*/ 36583 w 4335725"/>
              <a:gd name="connsiteY128" fmla="*/ 764594 h 3532180"/>
              <a:gd name="connsiteX129" fmla="*/ 60443 w 4335725"/>
              <a:gd name="connsiteY129" fmla="*/ 715288 h 3532180"/>
              <a:gd name="connsiteX130" fmla="*/ 87483 w 4335725"/>
              <a:gd name="connsiteY130" fmla="*/ 669160 h 3532180"/>
              <a:gd name="connsiteX131" fmla="*/ 116112 w 4335725"/>
              <a:gd name="connsiteY131" fmla="*/ 621444 h 3532180"/>
              <a:gd name="connsiteX132" fmla="*/ 143153 w 4335725"/>
              <a:gd name="connsiteY132" fmla="*/ 573726 h 3532180"/>
              <a:gd name="connsiteX133" fmla="*/ 167011 w 4335725"/>
              <a:gd name="connsiteY133" fmla="*/ 526010 h 3532180"/>
              <a:gd name="connsiteX134" fmla="*/ 186098 w 4335725"/>
              <a:gd name="connsiteY134" fmla="*/ 479882 h 3532180"/>
              <a:gd name="connsiteX135" fmla="*/ 198823 w 4335725"/>
              <a:gd name="connsiteY135" fmla="*/ 430575 h 3532180"/>
              <a:gd name="connsiteX136" fmla="*/ 205186 w 4335725"/>
              <a:gd name="connsiteY136" fmla="*/ 381268 h 3532180"/>
              <a:gd name="connsiteX137" fmla="*/ 205186 w 4335725"/>
              <a:gd name="connsiteY137" fmla="*/ 328780 h 3532180"/>
              <a:gd name="connsiteX138" fmla="*/ 202004 w 4335725"/>
              <a:gd name="connsiteY138" fmla="*/ 274700 h 3532180"/>
              <a:gd name="connsiteX139" fmla="*/ 195640 w 4335725"/>
              <a:gd name="connsiteY139" fmla="*/ 220621 h 3532180"/>
              <a:gd name="connsiteX140" fmla="*/ 187688 w 4335725"/>
              <a:gd name="connsiteY140" fmla="*/ 166541 h 3532180"/>
              <a:gd name="connsiteX141" fmla="*/ 181326 w 4335725"/>
              <a:gd name="connsiteY141" fmla="*/ 112462 h 3532180"/>
              <a:gd name="connsiteX142" fmla="*/ 176554 w 4335725"/>
              <a:gd name="connsiteY142" fmla="*/ 58383 h 3532180"/>
              <a:gd name="connsiteX143" fmla="*/ 178145 w 4335725"/>
              <a:gd name="connsiteY143" fmla="*/ 7485 h 3532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4335725" h="3532180">
                <a:moveTo>
                  <a:pt x="179111" y="0"/>
                </a:moveTo>
                <a:lnTo>
                  <a:pt x="4335725" y="0"/>
                </a:lnTo>
                <a:lnTo>
                  <a:pt x="4335725" y="2845937"/>
                </a:lnTo>
                <a:lnTo>
                  <a:pt x="4315217" y="2853009"/>
                </a:lnTo>
                <a:lnTo>
                  <a:pt x="4269092" y="2867324"/>
                </a:lnTo>
                <a:lnTo>
                  <a:pt x="4219783" y="2880049"/>
                </a:lnTo>
                <a:lnTo>
                  <a:pt x="4172065" y="2892774"/>
                </a:lnTo>
                <a:lnTo>
                  <a:pt x="4124349" y="2907089"/>
                </a:lnTo>
                <a:lnTo>
                  <a:pt x="4078224" y="2922994"/>
                </a:lnTo>
                <a:lnTo>
                  <a:pt x="4035278" y="2942082"/>
                </a:lnTo>
                <a:lnTo>
                  <a:pt x="3995515" y="2964348"/>
                </a:lnTo>
                <a:lnTo>
                  <a:pt x="3960521" y="2992978"/>
                </a:lnTo>
                <a:lnTo>
                  <a:pt x="3923939" y="3024791"/>
                </a:lnTo>
                <a:lnTo>
                  <a:pt x="3892126" y="3061373"/>
                </a:lnTo>
                <a:lnTo>
                  <a:pt x="3861905" y="3099547"/>
                </a:lnTo>
                <a:lnTo>
                  <a:pt x="3831684" y="3139310"/>
                </a:lnTo>
                <a:lnTo>
                  <a:pt x="3801464" y="3179075"/>
                </a:lnTo>
                <a:lnTo>
                  <a:pt x="3771243" y="3217249"/>
                </a:lnTo>
                <a:lnTo>
                  <a:pt x="3737841" y="3253831"/>
                </a:lnTo>
                <a:lnTo>
                  <a:pt x="3704438" y="3285642"/>
                </a:lnTo>
                <a:lnTo>
                  <a:pt x="3666266" y="3312682"/>
                </a:lnTo>
                <a:lnTo>
                  <a:pt x="3626501" y="3333360"/>
                </a:lnTo>
                <a:lnTo>
                  <a:pt x="3578783" y="3347676"/>
                </a:lnTo>
                <a:lnTo>
                  <a:pt x="3529475" y="3354038"/>
                </a:lnTo>
                <a:lnTo>
                  <a:pt x="3478579" y="3355628"/>
                </a:lnTo>
                <a:lnTo>
                  <a:pt x="3424498" y="3350856"/>
                </a:lnTo>
                <a:lnTo>
                  <a:pt x="3370419" y="3344494"/>
                </a:lnTo>
                <a:lnTo>
                  <a:pt x="3316339" y="3336540"/>
                </a:lnTo>
                <a:lnTo>
                  <a:pt x="3262260" y="3330180"/>
                </a:lnTo>
                <a:lnTo>
                  <a:pt x="3208180" y="3326998"/>
                </a:lnTo>
                <a:lnTo>
                  <a:pt x="3155691" y="3326998"/>
                </a:lnTo>
                <a:lnTo>
                  <a:pt x="3106385" y="3333360"/>
                </a:lnTo>
                <a:lnTo>
                  <a:pt x="3055487" y="3346085"/>
                </a:lnTo>
                <a:lnTo>
                  <a:pt x="3009359" y="3365171"/>
                </a:lnTo>
                <a:lnTo>
                  <a:pt x="2961643" y="3390621"/>
                </a:lnTo>
                <a:lnTo>
                  <a:pt x="2913927" y="3416071"/>
                </a:lnTo>
                <a:lnTo>
                  <a:pt x="2866209" y="3444699"/>
                </a:lnTo>
                <a:lnTo>
                  <a:pt x="2820081" y="3471739"/>
                </a:lnTo>
                <a:lnTo>
                  <a:pt x="2770775" y="3495598"/>
                </a:lnTo>
                <a:lnTo>
                  <a:pt x="2723057" y="3514685"/>
                </a:lnTo>
                <a:lnTo>
                  <a:pt x="2673749" y="3527410"/>
                </a:lnTo>
                <a:lnTo>
                  <a:pt x="2622852" y="3532180"/>
                </a:lnTo>
                <a:lnTo>
                  <a:pt x="2571953" y="3527410"/>
                </a:lnTo>
                <a:lnTo>
                  <a:pt x="2522645" y="3514685"/>
                </a:lnTo>
                <a:lnTo>
                  <a:pt x="2474930" y="3495598"/>
                </a:lnTo>
                <a:lnTo>
                  <a:pt x="2425621" y="3471739"/>
                </a:lnTo>
                <a:lnTo>
                  <a:pt x="2379493" y="3444699"/>
                </a:lnTo>
                <a:lnTo>
                  <a:pt x="2331777" y="3416071"/>
                </a:lnTo>
                <a:lnTo>
                  <a:pt x="2284059" y="3390621"/>
                </a:lnTo>
                <a:lnTo>
                  <a:pt x="2236343" y="3365171"/>
                </a:lnTo>
                <a:lnTo>
                  <a:pt x="2188627" y="3346085"/>
                </a:lnTo>
                <a:lnTo>
                  <a:pt x="2139319" y="3333360"/>
                </a:lnTo>
                <a:lnTo>
                  <a:pt x="2090011" y="3326998"/>
                </a:lnTo>
                <a:lnTo>
                  <a:pt x="2037520" y="3326998"/>
                </a:lnTo>
                <a:lnTo>
                  <a:pt x="1983442" y="3330180"/>
                </a:lnTo>
                <a:lnTo>
                  <a:pt x="1929363" y="3336540"/>
                </a:lnTo>
                <a:lnTo>
                  <a:pt x="1875283" y="3344494"/>
                </a:lnTo>
                <a:lnTo>
                  <a:pt x="1821202" y="3350856"/>
                </a:lnTo>
                <a:lnTo>
                  <a:pt x="1767124" y="3355628"/>
                </a:lnTo>
                <a:lnTo>
                  <a:pt x="1716227" y="3354038"/>
                </a:lnTo>
                <a:lnTo>
                  <a:pt x="1666919" y="3347676"/>
                </a:lnTo>
                <a:lnTo>
                  <a:pt x="1619201" y="3333360"/>
                </a:lnTo>
                <a:lnTo>
                  <a:pt x="1579437" y="3312682"/>
                </a:lnTo>
                <a:lnTo>
                  <a:pt x="1541263" y="3285642"/>
                </a:lnTo>
                <a:lnTo>
                  <a:pt x="1507862" y="3253831"/>
                </a:lnTo>
                <a:lnTo>
                  <a:pt x="1474459" y="3217249"/>
                </a:lnTo>
                <a:lnTo>
                  <a:pt x="1444238" y="3179075"/>
                </a:lnTo>
                <a:lnTo>
                  <a:pt x="1414018" y="3139310"/>
                </a:lnTo>
                <a:lnTo>
                  <a:pt x="1383797" y="3099547"/>
                </a:lnTo>
                <a:lnTo>
                  <a:pt x="1353577" y="3061373"/>
                </a:lnTo>
                <a:lnTo>
                  <a:pt x="1321765" y="3024791"/>
                </a:lnTo>
                <a:lnTo>
                  <a:pt x="1285181" y="2992978"/>
                </a:lnTo>
                <a:lnTo>
                  <a:pt x="1250188" y="2964348"/>
                </a:lnTo>
                <a:lnTo>
                  <a:pt x="1210424" y="2942082"/>
                </a:lnTo>
                <a:lnTo>
                  <a:pt x="1167479" y="2922994"/>
                </a:lnTo>
                <a:lnTo>
                  <a:pt x="1121353" y="2907089"/>
                </a:lnTo>
                <a:lnTo>
                  <a:pt x="1073635" y="2892774"/>
                </a:lnTo>
                <a:lnTo>
                  <a:pt x="1025919" y="2880049"/>
                </a:lnTo>
                <a:lnTo>
                  <a:pt x="976611" y="2867324"/>
                </a:lnTo>
                <a:lnTo>
                  <a:pt x="930485" y="2853009"/>
                </a:lnTo>
                <a:lnTo>
                  <a:pt x="884357" y="2837103"/>
                </a:lnTo>
                <a:lnTo>
                  <a:pt x="841413" y="2818015"/>
                </a:lnTo>
                <a:lnTo>
                  <a:pt x="803238" y="2794157"/>
                </a:lnTo>
                <a:lnTo>
                  <a:pt x="768245" y="2765527"/>
                </a:lnTo>
                <a:lnTo>
                  <a:pt x="739617" y="2730536"/>
                </a:lnTo>
                <a:lnTo>
                  <a:pt x="715759" y="2692361"/>
                </a:lnTo>
                <a:lnTo>
                  <a:pt x="696671" y="2649416"/>
                </a:lnTo>
                <a:lnTo>
                  <a:pt x="680766" y="2603290"/>
                </a:lnTo>
                <a:lnTo>
                  <a:pt x="666450" y="2557164"/>
                </a:lnTo>
                <a:lnTo>
                  <a:pt x="653726" y="2507856"/>
                </a:lnTo>
                <a:lnTo>
                  <a:pt x="641000" y="2460140"/>
                </a:lnTo>
                <a:lnTo>
                  <a:pt x="626685" y="2412422"/>
                </a:lnTo>
                <a:lnTo>
                  <a:pt x="610780" y="2366295"/>
                </a:lnTo>
                <a:lnTo>
                  <a:pt x="591692" y="2323348"/>
                </a:lnTo>
                <a:lnTo>
                  <a:pt x="569424" y="2283586"/>
                </a:lnTo>
                <a:lnTo>
                  <a:pt x="540796" y="2248593"/>
                </a:lnTo>
                <a:lnTo>
                  <a:pt x="508983" y="2212010"/>
                </a:lnTo>
                <a:lnTo>
                  <a:pt x="472400" y="2180199"/>
                </a:lnTo>
                <a:lnTo>
                  <a:pt x="432635" y="2149978"/>
                </a:lnTo>
                <a:lnTo>
                  <a:pt x="392872" y="2119758"/>
                </a:lnTo>
                <a:lnTo>
                  <a:pt x="353108" y="2089537"/>
                </a:lnTo>
                <a:lnTo>
                  <a:pt x="314933" y="2059315"/>
                </a:lnTo>
                <a:lnTo>
                  <a:pt x="278350" y="2025914"/>
                </a:lnTo>
                <a:lnTo>
                  <a:pt x="246539" y="1992513"/>
                </a:lnTo>
                <a:lnTo>
                  <a:pt x="219500" y="1954338"/>
                </a:lnTo>
                <a:lnTo>
                  <a:pt x="198823" y="1914575"/>
                </a:lnTo>
                <a:lnTo>
                  <a:pt x="184508" y="1866859"/>
                </a:lnTo>
                <a:lnTo>
                  <a:pt x="178145" y="1817551"/>
                </a:lnTo>
                <a:lnTo>
                  <a:pt x="176554" y="1766651"/>
                </a:lnTo>
                <a:lnTo>
                  <a:pt x="181326" y="1712572"/>
                </a:lnTo>
                <a:lnTo>
                  <a:pt x="187688" y="1658493"/>
                </a:lnTo>
                <a:lnTo>
                  <a:pt x="195640" y="1604413"/>
                </a:lnTo>
                <a:lnTo>
                  <a:pt x="202004" y="1550335"/>
                </a:lnTo>
                <a:lnTo>
                  <a:pt x="205186" y="1496256"/>
                </a:lnTo>
                <a:lnTo>
                  <a:pt x="205186" y="1443766"/>
                </a:lnTo>
                <a:lnTo>
                  <a:pt x="198823" y="1394460"/>
                </a:lnTo>
                <a:lnTo>
                  <a:pt x="186098" y="1345152"/>
                </a:lnTo>
                <a:lnTo>
                  <a:pt x="167011" y="1299024"/>
                </a:lnTo>
                <a:lnTo>
                  <a:pt x="143153" y="1251308"/>
                </a:lnTo>
                <a:lnTo>
                  <a:pt x="116112" y="1203592"/>
                </a:lnTo>
                <a:lnTo>
                  <a:pt x="87483" y="1155874"/>
                </a:lnTo>
                <a:lnTo>
                  <a:pt x="60443" y="1109746"/>
                </a:lnTo>
                <a:lnTo>
                  <a:pt x="36583" y="1060441"/>
                </a:lnTo>
                <a:lnTo>
                  <a:pt x="17498" y="1012723"/>
                </a:lnTo>
                <a:lnTo>
                  <a:pt x="4773" y="963415"/>
                </a:lnTo>
                <a:lnTo>
                  <a:pt x="0" y="912516"/>
                </a:lnTo>
                <a:lnTo>
                  <a:pt x="4773" y="861620"/>
                </a:lnTo>
                <a:lnTo>
                  <a:pt x="17498" y="812312"/>
                </a:lnTo>
                <a:lnTo>
                  <a:pt x="36583" y="764594"/>
                </a:lnTo>
                <a:lnTo>
                  <a:pt x="60443" y="715288"/>
                </a:lnTo>
                <a:lnTo>
                  <a:pt x="87483" y="669160"/>
                </a:lnTo>
                <a:lnTo>
                  <a:pt x="116112" y="621444"/>
                </a:lnTo>
                <a:lnTo>
                  <a:pt x="143153" y="573726"/>
                </a:lnTo>
                <a:lnTo>
                  <a:pt x="167011" y="526010"/>
                </a:lnTo>
                <a:lnTo>
                  <a:pt x="186098" y="479882"/>
                </a:lnTo>
                <a:lnTo>
                  <a:pt x="198823" y="430575"/>
                </a:lnTo>
                <a:lnTo>
                  <a:pt x="205186" y="381268"/>
                </a:lnTo>
                <a:lnTo>
                  <a:pt x="205186" y="328780"/>
                </a:lnTo>
                <a:lnTo>
                  <a:pt x="202004" y="274700"/>
                </a:lnTo>
                <a:lnTo>
                  <a:pt x="195640" y="220621"/>
                </a:lnTo>
                <a:lnTo>
                  <a:pt x="187688" y="166541"/>
                </a:lnTo>
                <a:lnTo>
                  <a:pt x="181326" y="112462"/>
                </a:lnTo>
                <a:lnTo>
                  <a:pt x="176554" y="58383"/>
                </a:lnTo>
                <a:lnTo>
                  <a:pt x="178145" y="7485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E4DABDB2-C096-5023-F99B-BB791DB5FA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962" r="10608"/>
          <a:stretch/>
        </p:blipFill>
        <p:spPr>
          <a:xfrm>
            <a:off x="7959581" y="10"/>
            <a:ext cx="4232421" cy="3428990"/>
          </a:xfrm>
          <a:custGeom>
            <a:avLst/>
            <a:gdLst/>
            <a:ahLst/>
            <a:cxnLst/>
            <a:rect l="l" t="t" r="r" b="b"/>
            <a:pathLst>
              <a:path w="4232421" h="3429000">
                <a:moveTo>
                  <a:pt x="176695" y="0"/>
                </a:moveTo>
                <a:lnTo>
                  <a:pt x="4232421" y="0"/>
                </a:lnTo>
                <a:lnTo>
                  <a:pt x="4232421" y="2741963"/>
                </a:lnTo>
                <a:lnTo>
                  <a:pt x="4230819" y="2742965"/>
                </a:lnTo>
                <a:lnTo>
                  <a:pt x="4189566" y="2761300"/>
                </a:lnTo>
                <a:lnTo>
                  <a:pt x="4145256" y="2776579"/>
                </a:lnTo>
                <a:lnTo>
                  <a:pt x="4100946" y="2790330"/>
                </a:lnTo>
                <a:lnTo>
                  <a:pt x="4053581" y="2802553"/>
                </a:lnTo>
                <a:lnTo>
                  <a:pt x="4007741" y="2814777"/>
                </a:lnTo>
                <a:lnTo>
                  <a:pt x="3961906" y="2828531"/>
                </a:lnTo>
                <a:lnTo>
                  <a:pt x="3917596" y="2843809"/>
                </a:lnTo>
                <a:lnTo>
                  <a:pt x="3876343" y="2862145"/>
                </a:lnTo>
                <a:lnTo>
                  <a:pt x="3838145" y="2883535"/>
                </a:lnTo>
                <a:lnTo>
                  <a:pt x="3804531" y="2911037"/>
                </a:lnTo>
                <a:lnTo>
                  <a:pt x="3769387" y="2941596"/>
                </a:lnTo>
                <a:lnTo>
                  <a:pt x="3738828" y="2976737"/>
                </a:lnTo>
                <a:lnTo>
                  <a:pt x="3709798" y="3013408"/>
                </a:lnTo>
                <a:lnTo>
                  <a:pt x="3680767" y="3051604"/>
                </a:lnTo>
                <a:lnTo>
                  <a:pt x="3651737" y="3089802"/>
                </a:lnTo>
                <a:lnTo>
                  <a:pt x="3622708" y="3126473"/>
                </a:lnTo>
                <a:lnTo>
                  <a:pt x="3590619" y="3161614"/>
                </a:lnTo>
                <a:lnTo>
                  <a:pt x="3558532" y="3192174"/>
                </a:lnTo>
                <a:lnTo>
                  <a:pt x="3521864" y="3218148"/>
                </a:lnTo>
                <a:lnTo>
                  <a:pt x="3483665" y="3238011"/>
                </a:lnTo>
                <a:lnTo>
                  <a:pt x="3437828" y="3251762"/>
                </a:lnTo>
                <a:lnTo>
                  <a:pt x="3390461" y="3257874"/>
                </a:lnTo>
                <a:lnTo>
                  <a:pt x="3341569" y="3259401"/>
                </a:lnTo>
                <a:lnTo>
                  <a:pt x="3289619" y="3254819"/>
                </a:lnTo>
                <a:lnTo>
                  <a:pt x="3237670" y="3248707"/>
                </a:lnTo>
                <a:lnTo>
                  <a:pt x="3185721" y="3241066"/>
                </a:lnTo>
                <a:lnTo>
                  <a:pt x="3133771" y="3234956"/>
                </a:lnTo>
                <a:lnTo>
                  <a:pt x="3081822" y="3231899"/>
                </a:lnTo>
                <a:lnTo>
                  <a:pt x="3031400" y="3231899"/>
                </a:lnTo>
                <a:lnTo>
                  <a:pt x="2984035" y="3238011"/>
                </a:lnTo>
                <a:lnTo>
                  <a:pt x="2935140" y="3250235"/>
                </a:lnTo>
                <a:lnTo>
                  <a:pt x="2890830" y="3268570"/>
                </a:lnTo>
                <a:lnTo>
                  <a:pt x="2844995" y="3293018"/>
                </a:lnTo>
                <a:lnTo>
                  <a:pt x="2799158" y="3317465"/>
                </a:lnTo>
                <a:lnTo>
                  <a:pt x="2753317" y="3344964"/>
                </a:lnTo>
                <a:lnTo>
                  <a:pt x="2709007" y="3370942"/>
                </a:lnTo>
                <a:lnTo>
                  <a:pt x="2661643" y="3393859"/>
                </a:lnTo>
                <a:lnTo>
                  <a:pt x="2615805" y="3412195"/>
                </a:lnTo>
                <a:lnTo>
                  <a:pt x="2568440" y="3424418"/>
                </a:lnTo>
                <a:lnTo>
                  <a:pt x="2519548" y="3429000"/>
                </a:lnTo>
                <a:lnTo>
                  <a:pt x="2470653" y="3424418"/>
                </a:lnTo>
                <a:lnTo>
                  <a:pt x="2423286" y="3412195"/>
                </a:lnTo>
                <a:lnTo>
                  <a:pt x="2377451" y="3393859"/>
                </a:lnTo>
                <a:lnTo>
                  <a:pt x="2330084" y="3370942"/>
                </a:lnTo>
                <a:lnTo>
                  <a:pt x="2285773" y="3344964"/>
                </a:lnTo>
                <a:lnTo>
                  <a:pt x="2239936" y="3317465"/>
                </a:lnTo>
                <a:lnTo>
                  <a:pt x="2194099" y="3293018"/>
                </a:lnTo>
                <a:lnTo>
                  <a:pt x="2148261" y="3268570"/>
                </a:lnTo>
                <a:lnTo>
                  <a:pt x="2102426" y="3250235"/>
                </a:lnTo>
                <a:lnTo>
                  <a:pt x="2055059" y="3238011"/>
                </a:lnTo>
                <a:lnTo>
                  <a:pt x="2007691" y="3231899"/>
                </a:lnTo>
                <a:lnTo>
                  <a:pt x="1957269" y="3231899"/>
                </a:lnTo>
                <a:lnTo>
                  <a:pt x="1905320" y="3234956"/>
                </a:lnTo>
                <a:lnTo>
                  <a:pt x="1853373" y="3241066"/>
                </a:lnTo>
                <a:lnTo>
                  <a:pt x="1801421" y="3248707"/>
                </a:lnTo>
                <a:lnTo>
                  <a:pt x="1749472" y="3254819"/>
                </a:lnTo>
                <a:lnTo>
                  <a:pt x="1697523" y="3259401"/>
                </a:lnTo>
                <a:lnTo>
                  <a:pt x="1648630" y="3257874"/>
                </a:lnTo>
                <a:lnTo>
                  <a:pt x="1601266" y="3251762"/>
                </a:lnTo>
                <a:lnTo>
                  <a:pt x="1555428" y="3238011"/>
                </a:lnTo>
                <a:lnTo>
                  <a:pt x="1517230" y="3218148"/>
                </a:lnTo>
                <a:lnTo>
                  <a:pt x="1480559" y="3192174"/>
                </a:lnTo>
                <a:lnTo>
                  <a:pt x="1448472" y="3161614"/>
                </a:lnTo>
                <a:lnTo>
                  <a:pt x="1416386" y="3126473"/>
                </a:lnTo>
                <a:lnTo>
                  <a:pt x="1387354" y="3089802"/>
                </a:lnTo>
                <a:lnTo>
                  <a:pt x="1358325" y="3051604"/>
                </a:lnTo>
                <a:lnTo>
                  <a:pt x="1329295" y="3013408"/>
                </a:lnTo>
                <a:lnTo>
                  <a:pt x="1300263" y="2976737"/>
                </a:lnTo>
                <a:lnTo>
                  <a:pt x="1269704" y="2941596"/>
                </a:lnTo>
                <a:lnTo>
                  <a:pt x="1234563" y="2911037"/>
                </a:lnTo>
                <a:lnTo>
                  <a:pt x="1200949" y="2883535"/>
                </a:lnTo>
                <a:lnTo>
                  <a:pt x="1162751" y="2862145"/>
                </a:lnTo>
                <a:lnTo>
                  <a:pt x="1121495" y="2843809"/>
                </a:lnTo>
                <a:lnTo>
                  <a:pt x="1077188" y="2828531"/>
                </a:lnTo>
                <a:lnTo>
                  <a:pt x="1031348" y="2814777"/>
                </a:lnTo>
                <a:lnTo>
                  <a:pt x="985513" y="2802553"/>
                </a:lnTo>
                <a:lnTo>
                  <a:pt x="938145" y="2790330"/>
                </a:lnTo>
                <a:lnTo>
                  <a:pt x="893838" y="2776579"/>
                </a:lnTo>
                <a:lnTo>
                  <a:pt x="849525" y="2761300"/>
                </a:lnTo>
                <a:lnTo>
                  <a:pt x="808275" y="2742965"/>
                </a:lnTo>
                <a:lnTo>
                  <a:pt x="771601" y="2720045"/>
                </a:lnTo>
                <a:lnTo>
                  <a:pt x="737987" y="2692543"/>
                </a:lnTo>
                <a:lnTo>
                  <a:pt x="710485" y="2658929"/>
                </a:lnTo>
                <a:lnTo>
                  <a:pt x="687568" y="2622258"/>
                </a:lnTo>
                <a:lnTo>
                  <a:pt x="669232" y="2581005"/>
                </a:lnTo>
                <a:lnTo>
                  <a:pt x="653954" y="2536695"/>
                </a:lnTo>
                <a:lnTo>
                  <a:pt x="640203" y="2492387"/>
                </a:lnTo>
                <a:lnTo>
                  <a:pt x="627979" y="2445020"/>
                </a:lnTo>
                <a:lnTo>
                  <a:pt x="615753" y="2399185"/>
                </a:lnTo>
                <a:lnTo>
                  <a:pt x="602002" y="2353345"/>
                </a:lnTo>
                <a:lnTo>
                  <a:pt x="586724" y="2309035"/>
                </a:lnTo>
                <a:lnTo>
                  <a:pt x="568388" y="2267782"/>
                </a:lnTo>
                <a:lnTo>
                  <a:pt x="546998" y="2229583"/>
                </a:lnTo>
                <a:lnTo>
                  <a:pt x="519496" y="2195970"/>
                </a:lnTo>
                <a:lnTo>
                  <a:pt x="488937" y="2160826"/>
                </a:lnTo>
                <a:lnTo>
                  <a:pt x="453796" y="2130269"/>
                </a:lnTo>
                <a:lnTo>
                  <a:pt x="415595" y="2101240"/>
                </a:lnTo>
                <a:lnTo>
                  <a:pt x="377399" y="2072208"/>
                </a:lnTo>
                <a:lnTo>
                  <a:pt x="339201" y="2043179"/>
                </a:lnTo>
                <a:lnTo>
                  <a:pt x="302530" y="2014147"/>
                </a:lnTo>
                <a:lnTo>
                  <a:pt x="267389" y="1982060"/>
                </a:lnTo>
                <a:lnTo>
                  <a:pt x="236829" y="1949976"/>
                </a:lnTo>
                <a:lnTo>
                  <a:pt x="210855" y="1913305"/>
                </a:lnTo>
                <a:lnTo>
                  <a:pt x="190992" y="1875107"/>
                </a:lnTo>
                <a:lnTo>
                  <a:pt x="177241" y="1829269"/>
                </a:lnTo>
                <a:lnTo>
                  <a:pt x="171129" y="1781905"/>
                </a:lnTo>
                <a:lnTo>
                  <a:pt x="169599" y="1733010"/>
                </a:lnTo>
                <a:lnTo>
                  <a:pt x="174184" y="1681060"/>
                </a:lnTo>
                <a:lnTo>
                  <a:pt x="180296" y="1629111"/>
                </a:lnTo>
                <a:lnTo>
                  <a:pt x="187935" y="1577162"/>
                </a:lnTo>
                <a:lnTo>
                  <a:pt x="194049" y="1525212"/>
                </a:lnTo>
                <a:lnTo>
                  <a:pt x="197104" y="1473263"/>
                </a:lnTo>
                <a:lnTo>
                  <a:pt x="197104" y="1422841"/>
                </a:lnTo>
                <a:lnTo>
                  <a:pt x="190992" y="1375479"/>
                </a:lnTo>
                <a:lnTo>
                  <a:pt x="178768" y="1328111"/>
                </a:lnTo>
                <a:lnTo>
                  <a:pt x="160433" y="1283801"/>
                </a:lnTo>
                <a:lnTo>
                  <a:pt x="137515" y="1237964"/>
                </a:lnTo>
                <a:lnTo>
                  <a:pt x="111538" y="1192129"/>
                </a:lnTo>
                <a:lnTo>
                  <a:pt x="84039" y="1146289"/>
                </a:lnTo>
                <a:lnTo>
                  <a:pt x="58064" y="1101978"/>
                </a:lnTo>
                <a:lnTo>
                  <a:pt x="35144" y="1054614"/>
                </a:lnTo>
                <a:lnTo>
                  <a:pt x="16808" y="1008776"/>
                </a:lnTo>
                <a:lnTo>
                  <a:pt x="4585" y="961409"/>
                </a:lnTo>
                <a:lnTo>
                  <a:pt x="0" y="912517"/>
                </a:lnTo>
                <a:lnTo>
                  <a:pt x="4585" y="863625"/>
                </a:lnTo>
                <a:lnTo>
                  <a:pt x="16808" y="816260"/>
                </a:lnTo>
                <a:lnTo>
                  <a:pt x="35144" y="770420"/>
                </a:lnTo>
                <a:lnTo>
                  <a:pt x="58064" y="723055"/>
                </a:lnTo>
                <a:lnTo>
                  <a:pt x="84039" y="678745"/>
                </a:lnTo>
                <a:lnTo>
                  <a:pt x="111538" y="632910"/>
                </a:lnTo>
                <a:lnTo>
                  <a:pt x="137515" y="587070"/>
                </a:lnTo>
                <a:lnTo>
                  <a:pt x="160433" y="541232"/>
                </a:lnTo>
                <a:lnTo>
                  <a:pt x="178768" y="496922"/>
                </a:lnTo>
                <a:lnTo>
                  <a:pt x="190992" y="449557"/>
                </a:lnTo>
                <a:lnTo>
                  <a:pt x="197104" y="402192"/>
                </a:lnTo>
                <a:lnTo>
                  <a:pt x="197104" y="351770"/>
                </a:lnTo>
                <a:lnTo>
                  <a:pt x="194049" y="299821"/>
                </a:lnTo>
                <a:lnTo>
                  <a:pt x="187935" y="247872"/>
                </a:lnTo>
                <a:lnTo>
                  <a:pt x="180296" y="195922"/>
                </a:lnTo>
                <a:lnTo>
                  <a:pt x="174184" y="143973"/>
                </a:lnTo>
                <a:lnTo>
                  <a:pt x="169599" y="92024"/>
                </a:lnTo>
                <a:lnTo>
                  <a:pt x="171129" y="43131"/>
                </a:lnTo>
                <a:close/>
              </a:path>
            </a:pathLst>
          </a:cu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CE20023-97D9-40AB-89A1-DEAB9AC2F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2017" y="3754146"/>
            <a:ext cx="3309983" cy="3103853"/>
          </a:xfrm>
          <a:custGeom>
            <a:avLst/>
            <a:gdLst>
              <a:gd name="connsiteX0" fmla="*/ 2022059 w 3309983"/>
              <a:gd name="connsiteY0" fmla="*/ 0 h 3103853"/>
              <a:gd name="connsiteX1" fmla="*/ 2061297 w 3309983"/>
              <a:gd name="connsiteY1" fmla="*/ 3678 h 3103853"/>
              <a:gd name="connsiteX2" fmla="*/ 2099311 w 3309983"/>
              <a:gd name="connsiteY2" fmla="*/ 13488 h 3103853"/>
              <a:gd name="connsiteX3" fmla="*/ 2136099 w 3309983"/>
              <a:gd name="connsiteY3" fmla="*/ 28203 h 3103853"/>
              <a:gd name="connsiteX4" fmla="*/ 2174111 w 3309983"/>
              <a:gd name="connsiteY4" fmla="*/ 46597 h 3103853"/>
              <a:gd name="connsiteX5" fmla="*/ 2209672 w 3309983"/>
              <a:gd name="connsiteY5" fmla="*/ 67443 h 3103853"/>
              <a:gd name="connsiteX6" fmla="*/ 2246460 w 3309983"/>
              <a:gd name="connsiteY6" fmla="*/ 89515 h 3103853"/>
              <a:gd name="connsiteX7" fmla="*/ 2283247 w 3309983"/>
              <a:gd name="connsiteY7" fmla="*/ 109134 h 3103853"/>
              <a:gd name="connsiteX8" fmla="*/ 2320033 w 3309983"/>
              <a:gd name="connsiteY8" fmla="*/ 128755 h 3103853"/>
              <a:gd name="connsiteX9" fmla="*/ 2355594 w 3309983"/>
              <a:gd name="connsiteY9" fmla="*/ 143469 h 3103853"/>
              <a:gd name="connsiteX10" fmla="*/ 2394834 w 3309983"/>
              <a:gd name="connsiteY10" fmla="*/ 153279 h 3103853"/>
              <a:gd name="connsiteX11" fmla="*/ 2432846 w 3309983"/>
              <a:gd name="connsiteY11" fmla="*/ 158184 h 3103853"/>
              <a:gd name="connsiteX12" fmla="*/ 2473311 w 3309983"/>
              <a:gd name="connsiteY12" fmla="*/ 158184 h 3103853"/>
              <a:gd name="connsiteX13" fmla="*/ 2515004 w 3309983"/>
              <a:gd name="connsiteY13" fmla="*/ 155732 h 3103853"/>
              <a:gd name="connsiteX14" fmla="*/ 2556695 w 3309983"/>
              <a:gd name="connsiteY14" fmla="*/ 150827 h 3103853"/>
              <a:gd name="connsiteX15" fmla="*/ 2598388 w 3309983"/>
              <a:gd name="connsiteY15" fmla="*/ 144696 h 3103853"/>
              <a:gd name="connsiteX16" fmla="*/ 2640079 w 3309983"/>
              <a:gd name="connsiteY16" fmla="*/ 139791 h 3103853"/>
              <a:gd name="connsiteX17" fmla="*/ 2681772 w 3309983"/>
              <a:gd name="connsiteY17" fmla="*/ 136111 h 3103853"/>
              <a:gd name="connsiteX18" fmla="*/ 2721011 w 3309983"/>
              <a:gd name="connsiteY18" fmla="*/ 137338 h 3103853"/>
              <a:gd name="connsiteX19" fmla="*/ 2759024 w 3309983"/>
              <a:gd name="connsiteY19" fmla="*/ 142243 h 3103853"/>
              <a:gd name="connsiteX20" fmla="*/ 2795812 w 3309983"/>
              <a:gd name="connsiteY20" fmla="*/ 153279 h 3103853"/>
              <a:gd name="connsiteX21" fmla="*/ 2826468 w 3309983"/>
              <a:gd name="connsiteY21" fmla="*/ 169220 h 3103853"/>
              <a:gd name="connsiteX22" fmla="*/ 2855897 w 3309983"/>
              <a:gd name="connsiteY22" fmla="*/ 190066 h 3103853"/>
              <a:gd name="connsiteX23" fmla="*/ 2881648 w 3309983"/>
              <a:gd name="connsiteY23" fmla="*/ 214590 h 3103853"/>
              <a:gd name="connsiteX24" fmla="*/ 2907399 w 3309983"/>
              <a:gd name="connsiteY24" fmla="*/ 242793 h 3103853"/>
              <a:gd name="connsiteX25" fmla="*/ 2930697 w 3309983"/>
              <a:gd name="connsiteY25" fmla="*/ 272223 h 3103853"/>
              <a:gd name="connsiteX26" fmla="*/ 2953995 w 3309983"/>
              <a:gd name="connsiteY26" fmla="*/ 302879 h 3103853"/>
              <a:gd name="connsiteX27" fmla="*/ 2977294 w 3309983"/>
              <a:gd name="connsiteY27" fmla="*/ 333535 h 3103853"/>
              <a:gd name="connsiteX28" fmla="*/ 3000592 w 3309983"/>
              <a:gd name="connsiteY28" fmla="*/ 362964 h 3103853"/>
              <a:gd name="connsiteX29" fmla="*/ 3025118 w 3309983"/>
              <a:gd name="connsiteY29" fmla="*/ 391167 h 3103853"/>
              <a:gd name="connsiteX30" fmla="*/ 3053321 w 3309983"/>
              <a:gd name="connsiteY30" fmla="*/ 415693 h 3103853"/>
              <a:gd name="connsiteX31" fmla="*/ 3080299 w 3309983"/>
              <a:gd name="connsiteY31" fmla="*/ 437765 h 3103853"/>
              <a:gd name="connsiteX32" fmla="*/ 3110953 w 3309983"/>
              <a:gd name="connsiteY32" fmla="*/ 454931 h 3103853"/>
              <a:gd name="connsiteX33" fmla="*/ 3144062 w 3309983"/>
              <a:gd name="connsiteY33" fmla="*/ 469646 h 3103853"/>
              <a:gd name="connsiteX34" fmla="*/ 3179622 w 3309983"/>
              <a:gd name="connsiteY34" fmla="*/ 481908 h 3103853"/>
              <a:gd name="connsiteX35" fmla="*/ 3216409 w 3309983"/>
              <a:gd name="connsiteY35" fmla="*/ 492944 h 3103853"/>
              <a:gd name="connsiteX36" fmla="*/ 3253196 w 3309983"/>
              <a:gd name="connsiteY36" fmla="*/ 502755 h 3103853"/>
              <a:gd name="connsiteX37" fmla="*/ 3291210 w 3309983"/>
              <a:gd name="connsiteY37" fmla="*/ 512565 h 3103853"/>
              <a:gd name="connsiteX38" fmla="*/ 3309983 w 3309983"/>
              <a:gd name="connsiteY38" fmla="*/ 518391 h 3103853"/>
              <a:gd name="connsiteX39" fmla="*/ 3309983 w 3309983"/>
              <a:gd name="connsiteY39" fmla="*/ 3103853 h 3103853"/>
              <a:gd name="connsiteX40" fmla="*/ 454246 w 3309983"/>
              <a:gd name="connsiteY40" fmla="*/ 3103853 h 3103853"/>
              <a:gd name="connsiteX41" fmla="*/ 438991 w 3309983"/>
              <a:gd name="connsiteY41" fmla="*/ 3076613 h 3103853"/>
              <a:gd name="connsiteX42" fmla="*/ 416921 w 3309983"/>
              <a:gd name="connsiteY42" fmla="*/ 3049636 h 3103853"/>
              <a:gd name="connsiteX43" fmla="*/ 392395 w 3309983"/>
              <a:gd name="connsiteY43" fmla="*/ 3021432 h 3103853"/>
              <a:gd name="connsiteX44" fmla="*/ 364192 w 3309983"/>
              <a:gd name="connsiteY44" fmla="*/ 2996908 h 3103853"/>
              <a:gd name="connsiteX45" fmla="*/ 333535 w 3309983"/>
              <a:gd name="connsiteY45" fmla="*/ 2973610 h 3103853"/>
              <a:gd name="connsiteX46" fmla="*/ 302880 w 3309983"/>
              <a:gd name="connsiteY46" fmla="*/ 2950312 h 3103853"/>
              <a:gd name="connsiteX47" fmla="*/ 272224 w 3309983"/>
              <a:gd name="connsiteY47" fmla="*/ 2927014 h 3103853"/>
              <a:gd name="connsiteX48" fmla="*/ 242794 w 3309983"/>
              <a:gd name="connsiteY48" fmla="*/ 2903714 h 3103853"/>
              <a:gd name="connsiteX49" fmla="*/ 214591 w 3309983"/>
              <a:gd name="connsiteY49" fmla="*/ 2877964 h 3103853"/>
              <a:gd name="connsiteX50" fmla="*/ 190066 w 3309983"/>
              <a:gd name="connsiteY50" fmla="*/ 2852214 h 3103853"/>
              <a:gd name="connsiteX51" fmla="*/ 169221 w 3309983"/>
              <a:gd name="connsiteY51" fmla="*/ 2822783 h 3103853"/>
              <a:gd name="connsiteX52" fmla="*/ 153281 w 3309983"/>
              <a:gd name="connsiteY52" fmla="*/ 2792128 h 3103853"/>
              <a:gd name="connsiteX53" fmla="*/ 142244 w 3309983"/>
              <a:gd name="connsiteY53" fmla="*/ 2755342 h 3103853"/>
              <a:gd name="connsiteX54" fmla="*/ 137339 w 3309983"/>
              <a:gd name="connsiteY54" fmla="*/ 2717328 h 3103853"/>
              <a:gd name="connsiteX55" fmla="*/ 136112 w 3309983"/>
              <a:gd name="connsiteY55" fmla="*/ 2678088 h 3103853"/>
              <a:gd name="connsiteX56" fmla="*/ 139791 w 3309983"/>
              <a:gd name="connsiteY56" fmla="*/ 2636396 h 3103853"/>
              <a:gd name="connsiteX57" fmla="*/ 144696 w 3309983"/>
              <a:gd name="connsiteY57" fmla="*/ 2594705 h 3103853"/>
              <a:gd name="connsiteX58" fmla="*/ 150827 w 3309983"/>
              <a:gd name="connsiteY58" fmla="*/ 2553012 h 3103853"/>
              <a:gd name="connsiteX59" fmla="*/ 155732 w 3309983"/>
              <a:gd name="connsiteY59" fmla="*/ 2511321 h 3103853"/>
              <a:gd name="connsiteX60" fmla="*/ 158185 w 3309983"/>
              <a:gd name="connsiteY60" fmla="*/ 2469629 h 3103853"/>
              <a:gd name="connsiteX61" fmla="*/ 158185 w 3309983"/>
              <a:gd name="connsiteY61" fmla="*/ 2429163 h 3103853"/>
              <a:gd name="connsiteX62" fmla="*/ 153281 w 3309983"/>
              <a:gd name="connsiteY62" fmla="*/ 2391151 h 3103853"/>
              <a:gd name="connsiteX63" fmla="*/ 143470 w 3309983"/>
              <a:gd name="connsiteY63" fmla="*/ 2353137 h 3103853"/>
              <a:gd name="connsiteX64" fmla="*/ 128755 w 3309983"/>
              <a:gd name="connsiteY64" fmla="*/ 2317576 h 3103853"/>
              <a:gd name="connsiteX65" fmla="*/ 110362 w 3309983"/>
              <a:gd name="connsiteY65" fmla="*/ 2280789 h 3103853"/>
              <a:gd name="connsiteX66" fmla="*/ 89515 w 3309983"/>
              <a:gd name="connsiteY66" fmla="*/ 2244004 h 3103853"/>
              <a:gd name="connsiteX67" fmla="*/ 67444 w 3309983"/>
              <a:gd name="connsiteY67" fmla="*/ 2207216 h 3103853"/>
              <a:gd name="connsiteX68" fmla="*/ 46598 w 3309983"/>
              <a:gd name="connsiteY68" fmla="*/ 2171654 h 3103853"/>
              <a:gd name="connsiteX69" fmla="*/ 28203 w 3309983"/>
              <a:gd name="connsiteY69" fmla="*/ 2133642 h 3103853"/>
              <a:gd name="connsiteX70" fmla="*/ 13490 w 3309983"/>
              <a:gd name="connsiteY70" fmla="*/ 2096855 h 3103853"/>
              <a:gd name="connsiteX71" fmla="*/ 3680 w 3309983"/>
              <a:gd name="connsiteY71" fmla="*/ 2058841 h 3103853"/>
              <a:gd name="connsiteX72" fmla="*/ 0 w 3309983"/>
              <a:gd name="connsiteY72" fmla="*/ 2019602 h 3103853"/>
              <a:gd name="connsiteX73" fmla="*/ 3680 w 3309983"/>
              <a:gd name="connsiteY73" fmla="*/ 1980363 h 3103853"/>
              <a:gd name="connsiteX74" fmla="*/ 13490 w 3309983"/>
              <a:gd name="connsiteY74" fmla="*/ 1942350 h 3103853"/>
              <a:gd name="connsiteX75" fmla="*/ 28203 w 3309983"/>
              <a:gd name="connsiteY75" fmla="*/ 1905563 h 3103853"/>
              <a:gd name="connsiteX76" fmla="*/ 46598 w 3309983"/>
              <a:gd name="connsiteY76" fmla="*/ 1867550 h 3103853"/>
              <a:gd name="connsiteX77" fmla="*/ 67444 w 3309983"/>
              <a:gd name="connsiteY77" fmla="*/ 1831989 h 3103853"/>
              <a:gd name="connsiteX78" fmla="*/ 89515 w 3309983"/>
              <a:gd name="connsiteY78" fmla="*/ 1795203 h 3103853"/>
              <a:gd name="connsiteX79" fmla="*/ 110362 w 3309983"/>
              <a:gd name="connsiteY79" fmla="*/ 1758415 h 3103853"/>
              <a:gd name="connsiteX80" fmla="*/ 128755 w 3309983"/>
              <a:gd name="connsiteY80" fmla="*/ 1721629 h 3103853"/>
              <a:gd name="connsiteX81" fmla="*/ 143470 w 3309983"/>
              <a:gd name="connsiteY81" fmla="*/ 1686067 h 3103853"/>
              <a:gd name="connsiteX82" fmla="*/ 153281 w 3309983"/>
              <a:gd name="connsiteY82" fmla="*/ 1648054 h 3103853"/>
              <a:gd name="connsiteX83" fmla="*/ 158185 w 3309983"/>
              <a:gd name="connsiteY83" fmla="*/ 1610042 h 3103853"/>
              <a:gd name="connsiteX84" fmla="*/ 158185 w 3309983"/>
              <a:gd name="connsiteY84" fmla="*/ 1569576 h 3103853"/>
              <a:gd name="connsiteX85" fmla="*/ 155732 w 3309983"/>
              <a:gd name="connsiteY85" fmla="*/ 1527883 h 3103853"/>
              <a:gd name="connsiteX86" fmla="*/ 150827 w 3309983"/>
              <a:gd name="connsiteY86" fmla="*/ 1486192 h 3103853"/>
              <a:gd name="connsiteX87" fmla="*/ 144696 w 3309983"/>
              <a:gd name="connsiteY87" fmla="*/ 1444499 h 3103853"/>
              <a:gd name="connsiteX88" fmla="*/ 139791 w 3309983"/>
              <a:gd name="connsiteY88" fmla="*/ 1402808 h 3103853"/>
              <a:gd name="connsiteX89" fmla="*/ 136112 w 3309983"/>
              <a:gd name="connsiteY89" fmla="*/ 1361117 h 3103853"/>
              <a:gd name="connsiteX90" fmla="*/ 137339 w 3309983"/>
              <a:gd name="connsiteY90" fmla="*/ 1321877 h 3103853"/>
              <a:gd name="connsiteX91" fmla="*/ 142244 w 3309983"/>
              <a:gd name="connsiteY91" fmla="*/ 1283864 h 3103853"/>
              <a:gd name="connsiteX92" fmla="*/ 153281 w 3309983"/>
              <a:gd name="connsiteY92" fmla="*/ 1247077 h 3103853"/>
              <a:gd name="connsiteX93" fmla="*/ 169221 w 3309983"/>
              <a:gd name="connsiteY93" fmla="*/ 1216422 h 3103853"/>
              <a:gd name="connsiteX94" fmla="*/ 190066 w 3309983"/>
              <a:gd name="connsiteY94" fmla="*/ 1186992 h 3103853"/>
              <a:gd name="connsiteX95" fmla="*/ 214591 w 3309983"/>
              <a:gd name="connsiteY95" fmla="*/ 1161241 h 3103853"/>
              <a:gd name="connsiteX96" fmla="*/ 242794 w 3309983"/>
              <a:gd name="connsiteY96" fmla="*/ 1135491 h 3103853"/>
              <a:gd name="connsiteX97" fmla="*/ 272224 w 3309983"/>
              <a:gd name="connsiteY97" fmla="*/ 1112191 h 3103853"/>
              <a:gd name="connsiteX98" fmla="*/ 302880 w 3309983"/>
              <a:gd name="connsiteY98" fmla="*/ 1088893 h 3103853"/>
              <a:gd name="connsiteX99" fmla="*/ 333535 w 3309983"/>
              <a:gd name="connsiteY99" fmla="*/ 1065594 h 3103853"/>
              <a:gd name="connsiteX100" fmla="*/ 364192 w 3309983"/>
              <a:gd name="connsiteY100" fmla="*/ 1042296 h 3103853"/>
              <a:gd name="connsiteX101" fmla="*/ 392395 w 3309983"/>
              <a:gd name="connsiteY101" fmla="*/ 1017772 h 3103853"/>
              <a:gd name="connsiteX102" fmla="*/ 416921 w 3309983"/>
              <a:gd name="connsiteY102" fmla="*/ 989569 h 3103853"/>
              <a:gd name="connsiteX103" fmla="*/ 438991 w 3309983"/>
              <a:gd name="connsiteY103" fmla="*/ 962591 h 3103853"/>
              <a:gd name="connsiteX104" fmla="*/ 456159 w 3309983"/>
              <a:gd name="connsiteY104" fmla="*/ 931936 h 3103853"/>
              <a:gd name="connsiteX105" fmla="*/ 470874 w 3309983"/>
              <a:gd name="connsiteY105" fmla="*/ 898828 h 3103853"/>
              <a:gd name="connsiteX106" fmla="*/ 483136 w 3309983"/>
              <a:gd name="connsiteY106" fmla="*/ 863267 h 3103853"/>
              <a:gd name="connsiteX107" fmla="*/ 494172 w 3309983"/>
              <a:gd name="connsiteY107" fmla="*/ 826479 h 3103853"/>
              <a:gd name="connsiteX108" fmla="*/ 503983 w 3309983"/>
              <a:gd name="connsiteY108" fmla="*/ 789692 h 3103853"/>
              <a:gd name="connsiteX109" fmla="*/ 513793 w 3309983"/>
              <a:gd name="connsiteY109" fmla="*/ 751680 h 3103853"/>
              <a:gd name="connsiteX110" fmla="*/ 524829 w 3309983"/>
              <a:gd name="connsiteY110" fmla="*/ 716119 h 3103853"/>
              <a:gd name="connsiteX111" fmla="*/ 537091 w 3309983"/>
              <a:gd name="connsiteY111" fmla="*/ 680557 h 3103853"/>
              <a:gd name="connsiteX112" fmla="*/ 551806 w 3309983"/>
              <a:gd name="connsiteY112" fmla="*/ 647450 h 3103853"/>
              <a:gd name="connsiteX113" fmla="*/ 570199 w 3309983"/>
              <a:gd name="connsiteY113" fmla="*/ 618021 h 3103853"/>
              <a:gd name="connsiteX114" fmla="*/ 592270 w 3309983"/>
              <a:gd name="connsiteY114" fmla="*/ 591044 h 3103853"/>
              <a:gd name="connsiteX115" fmla="*/ 619248 w 3309983"/>
              <a:gd name="connsiteY115" fmla="*/ 568971 h 3103853"/>
              <a:gd name="connsiteX116" fmla="*/ 648679 w 3309983"/>
              <a:gd name="connsiteY116" fmla="*/ 550578 h 3103853"/>
              <a:gd name="connsiteX117" fmla="*/ 681785 w 3309983"/>
              <a:gd name="connsiteY117" fmla="*/ 535863 h 3103853"/>
              <a:gd name="connsiteX118" fmla="*/ 717347 w 3309983"/>
              <a:gd name="connsiteY118" fmla="*/ 523601 h 3103853"/>
              <a:gd name="connsiteX119" fmla="*/ 752908 w 3309983"/>
              <a:gd name="connsiteY119" fmla="*/ 512565 h 3103853"/>
              <a:gd name="connsiteX120" fmla="*/ 790921 w 3309983"/>
              <a:gd name="connsiteY120" fmla="*/ 502755 h 3103853"/>
              <a:gd name="connsiteX121" fmla="*/ 827707 w 3309983"/>
              <a:gd name="connsiteY121" fmla="*/ 492944 h 3103853"/>
              <a:gd name="connsiteX122" fmla="*/ 864495 w 3309983"/>
              <a:gd name="connsiteY122" fmla="*/ 481908 h 3103853"/>
              <a:gd name="connsiteX123" fmla="*/ 900055 w 3309983"/>
              <a:gd name="connsiteY123" fmla="*/ 469646 h 3103853"/>
              <a:gd name="connsiteX124" fmla="*/ 933163 w 3309983"/>
              <a:gd name="connsiteY124" fmla="*/ 454931 h 3103853"/>
              <a:gd name="connsiteX125" fmla="*/ 963819 w 3309983"/>
              <a:gd name="connsiteY125" fmla="*/ 437765 h 3103853"/>
              <a:gd name="connsiteX126" fmla="*/ 990796 w 3309983"/>
              <a:gd name="connsiteY126" fmla="*/ 415693 h 3103853"/>
              <a:gd name="connsiteX127" fmla="*/ 1019000 w 3309983"/>
              <a:gd name="connsiteY127" fmla="*/ 391167 h 3103853"/>
              <a:gd name="connsiteX128" fmla="*/ 1043525 w 3309983"/>
              <a:gd name="connsiteY128" fmla="*/ 362964 h 3103853"/>
              <a:gd name="connsiteX129" fmla="*/ 1066823 w 3309983"/>
              <a:gd name="connsiteY129" fmla="*/ 333535 h 3103853"/>
              <a:gd name="connsiteX130" fmla="*/ 1090122 w 3309983"/>
              <a:gd name="connsiteY130" fmla="*/ 302879 h 3103853"/>
              <a:gd name="connsiteX131" fmla="*/ 1113420 w 3309983"/>
              <a:gd name="connsiteY131" fmla="*/ 272223 h 3103853"/>
              <a:gd name="connsiteX132" fmla="*/ 1136718 w 3309983"/>
              <a:gd name="connsiteY132" fmla="*/ 242793 h 3103853"/>
              <a:gd name="connsiteX133" fmla="*/ 1162470 w 3309983"/>
              <a:gd name="connsiteY133" fmla="*/ 214590 h 3103853"/>
              <a:gd name="connsiteX134" fmla="*/ 1188220 w 3309983"/>
              <a:gd name="connsiteY134" fmla="*/ 190066 h 3103853"/>
              <a:gd name="connsiteX135" fmla="*/ 1217650 w 3309983"/>
              <a:gd name="connsiteY135" fmla="*/ 169220 h 3103853"/>
              <a:gd name="connsiteX136" fmla="*/ 1248306 w 3309983"/>
              <a:gd name="connsiteY136" fmla="*/ 153279 h 3103853"/>
              <a:gd name="connsiteX137" fmla="*/ 1285093 w 3309983"/>
              <a:gd name="connsiteY137" fmla="*/ 142243 h 3103853"/>
              <a:gd name="connsiteX138" fmla="*/ 1323107 w 3309983"/>
              <a:gd name="connsiteY138" fmla="*/ 137338 h 3103853"/>
              <a:gd name="connsiteX139" fmla="*/ 1362345 w 3309983"/>
              <a:gd name="connsiteY139" fmla="*/ 136111 h 3103853"/>
              <a:gd name="connsiteX140" fmla="*/ 1404036 w 3309983"/>
              <a:gd name="connsiteY140" fmla="*/ 139791 h 3103853"/>
              <a:gd name="connsiteX141" fmla="*/ 1445729 w 3309983"/>
              <a:gd name="connsiteY141" fmla="*/ 144696 h 3103853"/>
              <a:gd name="connsiteX142" fmla="*/ 1487421 w 3309983"/>
              <a:gd name="connsiteY142" fmla="*/ 150827 h 3103853"/>
              <a:gd name="connsiteX143" fmla="*/ 1529113 w 3309983"/>
              <a:gd name="connsiteY143" fmla="*/ 155732 h 3103853"/>
              <a:gd name="connsiteX144" fmla="*/ 1570804 w 3309983"/>
              <a:gd name="connsiteY144" fmla="*/ 158184 h 3103853"/>
              <a:gd name="connsiteX145" fmla="*/ 1611271 w 3309983"/>
              <a:gd name="connsiteY145" fmla="*/ 158184 h 3103853"/>
              <a:gd name="connsiteX146" fmla="*/ 1649285 w 3309983"/>
              <a:gd name="connsiteY146" fmla="*/ 153279 h 3103853"/>
              <a:gd name="connsiteX147" fmla="*/ 1687298 w 3309983"/>
              <a:gd name="connsiteY147" fmla="*/ 143469 h 3103853"/>
              <a:gd name="connsiteX148" fmla="*/ 1724085 w 3309983"/>
              <a:gd name="connsiteY148" fmla="*/ 128755 h 3103853"/>
              <a:gd name="connsiteX149" fmla="*/ 1760871 w 3309983"/>
              <a:gd name="connsiteY149" fmla="*/ 109134 h 3103853"/>
              <a:gd name="connsiteX150" fmla="*/ 1797658 w 3309983"/>
              <a:gd name="connsiteY150" fmla="*/ 89515 h 3103853"/>
              <a:gd name="connsiteX151" fmla="*/ 1834445 w 3309983"/>
              <a:gd name="connsiteY151" fmla="*/ 67443 h 3103853"/>
              <a:gd name="connsiteX152" fmla="*/ 1870007 w 3309983"/>
              <a:gd name="connsiteY152" fmla="*/ 46597 h 3103853"/>
              <a:gd name="connsiteX153" fmla="*/ 1908020 w 3309983"/>
              <a:gd name="connsiteY153" fmla="*/ 28203 h 3103853"/>
              <a:gd name="connsiteX154" fmla="*/ 1944806 w 3309983"/>
              <a:gd name="connsiteY154" fmla="*/ 13488 h 3103853"/>
              <a:gd name="connsiteX155" fmla="*/ 1982820 w 3309983"/>
              <a:gd name="connsiteY155" fmla="*/ 3678 h 310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3309983" h="3103853">
                <a:moveTo>
                  <a:pt x="2022059" y="0"/>
                </a:moveTo>
                <a:lnTo>
                  <a:pt x="2061297" y="3678"/>
                </a:lnTo>
                <a:lnTo>
                  <a:pt x="2099311" y="13488"/>
                </a:lnTo>
                <a:lnTo>
                  <a:pt x="2136099" y="28203"/>
                </a:lnTo>
                <a:lnTo>
                  <a:pt x="2174111" y="46597"/>
                </a:lnTo>
                <a:lnTo>
                  <a:pt x="2209672" y="67443"/>
                </a:lnTo>
                <a:lnTo>
                  <a:pt x="2246460" y="89515"/>
                </a:lnTo>
                <a:lnTo>
                  <a:pt x="2283247" y="109134"/>
                </a:lnTo>
                <a:lnTo>
                  <a:pt x="2320033" y="128755"/>
                </a:lnTo>
                <a:lnTo>
                  <a:pt x="2355594" y="143469"/>
                </a:lnTo>
                <a:lnTo>
                  <a:pt x="2394834" y="153279"/>
                </a:lnTo>
                <a:lnTo>
                  <a:pt x="2432846" y="158184"/>
                </a:lnTo>
                <a:lnTo>
                  <a:pt x="2473311" y="158184"/>
                </a:lnTo>
                <a:lnTo>
                  <a:pt x="2515004" y="155732"/>
                </a:lnTo>
                <a:lnTo>
                  <a:pt x="2556695" y="150827"/>
                </a:lnTo>
                <a:lnTo>
                  <a:pt x="2598388" y="144696"/>
                </a:lnTo>
                <a:lnTo>
                  <a:pt x="2640079" y="139791"/>
                </a:lnTo>
                <a:lnTo>
                  <a:pt x="2681772" y="136111"/>
                </a:lnTo>
                <a:lnTo>
                  <a:pt x="2721011" y="137338"/>
                </a:lnTo>
                <a:lnTo>
                  <a:pt x="2759024" y="142243"/>
                </a:lnTo>
                <a:lnTo>
                  <a:pt x="2795812" y="153279"/>
                </a:lnTo>
                <a:lnTo>
                  <a:pt x="2826468" y="169220"/>
                </a:lnTo>
                <a:lnTo>
                  <a:pt x="2855897" y="190066"/>
                </a:lnTo>
                <a:lnTo>
                  <a:pt x="2881648" y="214590"/>
                </a:lnTo>
                <a:lnTo>
                  <a:pt x="2907399" y="242793"/>
                </a:lnTo>
                <a:lnTo>
                  <a:pt x="2930697" y="272223"/>
                </a:lnTo>
                <a:lnTo>
                  <a:pt x="2953995" y="302879"/>
                </a:lnTo>
                <a:lnTo>
                  <a:pt x="2977294" y="333535"/>
                </a:lnTo>
                <a:lnTo>
                  <a:pt x="3000592" y="362964"/>
                </a:lnTo>
                <a:lnTo>
                  <a:pt x="3025118" y="391167"/>
                </a:lnTo>
                <a:lnTo>
                  <a:pt x="3053321" y="415693"/>
                </a:lnTo>
                <a:lnTo>
                  <a:pt x="3080299" y="437765"/>
                </a:lnTo>
                <a:lnTo>
                  <a:pt x="3110953" y="454931"/>
                </a:lnTo>
                <a:lnTo>
                  <a:pt x="3144062" y="469646"/>
                </a:lnTo>
                <a:lnTo>
                  <a:pt x="3179622" y="481908"/>
                </a:lnTo>
                <a:lnTo>
                  <a:pt x="3216409" y="492944"/>
                </a:lnTo>
                <a:lnTo>
                  <a:pt x="3253196" y="502755"/>
                </a:lnTo>
                <a:lnTo>
                  <a:pt x="3291210" y="512565"/>
                </a:lnTo>
                <a:lnTo>
                  <a:pt x="3309983" y="518391"/>
                </a:lnTo>
                <a:lnTo>
                  <a:pt x="3309983" y="3103853"/>
                </a:lnTo>
                <a:lnTo>
                  <a:pt x="454246" y="3103853"/>
                </a:lnTo>
                <a:lnTo>
                  <a:pt x="438991" y="3076613"/>
                </a:lnTo>
                <a:lnTo>
                  <a:pt x="416921" y="3049636"/>
                </a:lnTo>
                <a:lnTo>
                  <a:pt x="392395" y="3021432"/>
                </a:lnTo>
                <a:lnTo>
                  <a:pt x="364192" y="2996908"/>
                </a:lnTo>
                <a:lnTo>
                  <a:pt x="333535" y="2973610"/>
                </a:lnTo>
                <a:lnTo>
                  <a:pt x="302880" y="2950312"/>
                </a:lnTo>
                <a:lnTo>
                  <a:pt x="272224" y="2927014"/>
                </a:lnTo>
                <a:lnTo>
                  <a:pt x="242794" y="2903714"/>
                </a:lnTo>
                <a:lnTo>
                  <a:pt x="214591" y="2877964"/>
                </a:lnTo>
                <a:lnTo>
                  <a:pt x="190066" y="2852214"/>
                </a:lnTo>
                <a:lnTo>
                  <a:pt x="169221" y="2822783"/>
                </a:lnTo>
                <a:lnTo>
                  <a:pt x="153281" y="2792128"/>
                </a:lnTo>
                <a:lnTo>
                  <a:pt x="142244" y="2755342"/>
                </a:lnTo>
                <a:lnTo>
                  <a:pt x="137339" y="2717328"/>
                </a:lnTo>
                <a:lnTo>
                  <a:pt x="136112" y="2678088"/>
                </a:lnTo>
                <a:lnTo>
                  <a:pt x="139791" y="2636396"/>
                </a:lnTo>
                <a:lnTo>
                  <a:pt x="144696" y="2594705"/>
                </a:lnTo>
                <a:lnTo>
                  <a:pt x="150827" y="2553012"/>
                </a:lnTo>
                <a:lnTo>
                  <a:pt x="155732" y="2511321"/>
                </a:lnTo>
                <a:lnTo>
                  <a:pt x="158185" y="2469629"/>
                </a:lnTo>
                <a:lnTo>
                  <a:pt x="158185" y="2429163"/>
                </a:lnTo>
                <a:lnTo>
                  <a:pt x="153281" y="2391151"/>
                </a:lnTo>
                <a:lnTo>
                  <a:pt x="143470" y="2353137"/>
                </a:lnTo>
                <a:lnTo>
                  <a:pt x="128755" y="2317576"/>
                </a:lnTo>
                <a:lnTo>
                  <a:pt x="110362" y="2280789"/>
                </a:lnTo>
                <a:lnTo>
                  <a:pt x="89515" y="2244004"/>
                </a:lnTo>
                <a:lnTo>
                  <a:pt x="67444" y="2207216"/>
                </a:lnTo>
                <a:lnTo>
                  <a:pt x="46598" y="2171654"/>
                </a:lnTo>
                <a:lnTo>
                  <a:pt x="28203" y="2133642"/>
                </a:lnTo>
                <a:lnTo>
                  <a:pt x="13490" y="2096855"/>
                </a:lnTo>
                <a:lnTo>
                  <a:pt x="3680" y="2058841"/>
                </a:lnTo>
                <a:lnTo>
                  <a:pt x="0" y="2019602"/>
                </a:lnTo>
                <a:lnTo>
                  <a:pt x="3680" y="1980363"/>
                </a:lnTo>
                <a:lnTo>
                  <a:pt x="13490" y="1942350"/>
                </a:lnTo>
                <a:lnTo>
                  <a:pt x="28203" y="1905563"/>
                </a:lnTo>
                <a:lnTo>
                  <a:pt x="46598" y="1867550"/>
                </a:lnTo>
                <a:lnTo>
                  <a:pt x="67444" y="1831989"/>
                </a:lnTo>
                <a:lnTo>
                  <a:pt x="89515" y="1795203"/>
                </a:lnTo>
                <a:lnTo>
                  <a:pt x="110362" y="1758415"/>
                </a:lnTo>
                <a:lnTo>
                  <a:pt x="128755" y="1721629"/>
                </a:lnTo>
                <a:lnTo>
                  <a:pt x="143470" y="1686067"/>
                </a:lnTo>
                <a:lnTo>
                  <a:pt x="153281" y="1648054"/>
                </a:lnTo>
                <a:lnTo>
                  <a:pt x="158185" y="1610042"/>
                </a:lnTo>
                <a:lnTo>
                  <a:pt x="158185" y="1569576"/>
                </a:lnTo>
                <a:lnTo>
                  <a:pt x="155732" y="1527883"/>
                </a:lnTo>
                <a:lnTo>
                  <a:pt x="150827" y="1486192"/>
                </a:lnTo>
                <a:lnTo>
                  <a:pt x="144696" y="1444499"/>
                </a:lnTo>
                <a:lnTo>
                  <a:pt x="139791" y="1402808"/>
                </a:lnTo>
                <a:lnTo>
                  <a:pt x="136112" y="1361117"/>
                </a:lnTo>
                <a:lnTo>
                  <a:pt x="137339" y="1321877"/>
                </a:lnTo>
                <a:lnTo>
                  <a:pt x="142244" y="1283864"/>
                </a:lnTo>
                <a:lnTo>
                  <a:pt x="153281" y="1247077"/>
                </a:lnTo>
                <a:lnTo>
                  <a:pt x="169221" y="1216422"/>
                </a:lnTo>
                <a:lnTo>
                  <a:pt x="190066" y="1186992"/>
                </a:lnTo>
                <a:lnTo>
                  <a:pt x="214591" y="1161241"/>
                </a:lnTo>
                <a:lnTo>
                  <a:pt x="242794" y="1135491"/>
                </a:lnTo>
                <a:lnTo>
                  <a:pt x="272224" y="1112191"/>
                </a:lnTo>
                <a:lnTo>
                  <a:pt x="302880" y="1088893"/>
                </a:lnTo>
                <a:lnTo>
                  <a:pt x="333535" y="1065594"/>
                </a:lnTo>
                <a:lnTo>
                  <a:pt x="364192" y="1042296"/>
                </a:lnTo>
                <a:lnTo>
                  <a:pt x="392395" y="1017772"/>
                </a:lnTo>
                <a:lnTo>
                  <a:pt x="416921" y="989569"/>
                </a:lnTo>
                <a:lnTo>
                  <a:pt x="438991" y="962591"/>
                </a:lnTo>
                <a:lnTo>
                  <a:pt x="456159" y="931936"/>
                </a:lnTo>
                <a:lnTo>
                  <a:pt x="470874" y="898828"/>
                </a:lnTo>
                <a:lnTo>
                  <a:pt x="483136" y="863267"/>
                </a:lnTo>
                <a:lnTo>
                  <a:pt x="494172" y="826479"/>
                </a:lnTo>
                <a:lnTo>
                  <a:pt x="503983" y="789692"/>
                </a:lnTo>
                <a:lnTo>
                  <a:pt x="513793" y="751680"/>
                </a:lnTo>
                <a:lnTo>
                  <a:pt x="524829" y="716119"/>
                </a:lnTo>
                <a:lnTo>
                  <a:pt x="537091" y="680557"/>
                </a:lnTo>
                <a:lnTo>
                  <a:pt x="551806" y="647450"/>
                </a:lnTo>
                <a:lnTo>
                  <a:pt x="570199" y="618021"/>
                </a:lnTo>
                <a:lnTo>
                  <a:pt x="592270" y="591044"/>
                </a:lnTo>
                <a:lnTo>
                  <a:pt x="619248" y="568971"/>
                </a:lnTo>
                <a:lnTo>
                  <a:pt x="648679" y="550578"/>
                </a:lnTo>
                <a:lnTo>
                  <a:pt x="681785" y="535863"/>
                </a:lnTo>
                <a:lnTo>
                  <a:pt x="717347" y="523601"/>
                </a:lnTo>
                <a:lnTo>
                  <a:pt x="752908" y="512565"/>
                </a:lnTo>
                <a:lnTo>
                  <a:pt x="790921" y="502755"/>
                </a:lnTo>
                <a:lnTo>
                  <a:pt x="827707" y="492944"/>
                </a:lnTo>
                <a:lnTo>
                  <a:pt x="864495" y="481908"/>
                </a:lnTo>
                <a:lnTo>
                  <a:pt x="900055" y="469646"/>
                </a:lnTo>
                <a:lnTo>
                  <a:pt x="933163" y="454931"/>
                </a:lnTo>
                <a:lnTo>
                  <a:pt x="963819" y="437765"/>
                </a:lnTo>
                <a:lnTo>
                  <a:pt x="990796" y="415693"/>
                </a:lnTo>
                <a:lnTo>
                  <a:pt x="1019000" y="391167"/>
                </a:lnTo>
                <a:lnTo>
                  <a:pt x="1043525" y="362964"/>
                </a:lnTo>
                <a:lnTo>
                  <a:pt x="1066823" y="333535"/>
                </a:lnTo>
                <a:lnTo>
                  <a:pt x="1090122" y="302879"/>
                </a:lnTo>
                <a:lnTo>
                  <a:pt x="1113420" y="272223"/>
                </a:lnTo>
                <a:lnTo>
                  <a:pt x="1136718" y="242793"/>
                </a:lnTo>
                <a:lnTo>
                  <a:pt x="1162470" y="214590"/>
                </a:lnTo>
                <a:lnTo>
                  <a:pt x="1188220" y="190066"/>
                </a:lnTo>
                <a:lnTo>
                  <a:pt x="1217650" y="169220"/>
                </a:lnTo>
                <a:lnTo>
                  <a:pt x="1248306" y="153279"/>
                </a:lnTo>
                <a:lnTo>
                  <a:pt x="1285093" y="142243"/>
                </a:lnTo>
                <a:lnTo>
                  <a:pt x="1323107" y="137338"/>
                </a:lnTo>
                <a:lnTo>
                  <a:pt x="1362345" y="136111"/>
                </a:lnTo>
                <a:lnTo>
                  <a:pt x="1404036" y="139791"/>
                </a:lnTo>
                <a:lnTo>
                  <a:pt x="1445729" y="144696"/>
                </a:lnTo>
                <a:lnTo>
                  <a:pt x="1487421" y="150827"/>
                </a:lnTo>
                <a:lnTo>
                  <a:pt x="1529113" y="155732"/>
                </a:lnTo>
                <a:lnTo>
                  <a:pt x="1570804" y="158184"/>
                </a:lnTo>
                <a:lnTo>
                  <a:pt x="1611271" y="158184"/>
                </a:lnTo>
                <a:lnTo>
                  <a:pt x="1649285" y="153279"/>
                </a:lnTo>
                <a:lnTo>
                  <a:pt x="1687298" y="143469"/>
                </a:lnTo>
                <a:lnTo>
                  <a:pt x="1724085" y="128755"/>
                </a:lnTo>
                <a:lnTo>
                  <a:pt x="1760871" y="109134"/>
                </a:lnTo>
                <a:lnTo>
                  <a:pt x="1797658" y="89515"/>
                </a:lnTo>
                <a:lnTo>
                  <a:pt x="1834445" y="67443"/>
                </a:lnTo>
                <a:lnTo>
                  <a:pt x="1870007" y="46597"/>
                </a:lnTo>
                <a:lnTo>
                  <a:pt x="1908020" y="28203"/>
                </a:lnTo>
                <a:lnTo>
                  <a:pt x="1944806" y="13488"/>
                </a:lnTo>
                <a:lnTo>
                  <a:pt x="1982820" y="3678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Рисунок 5" descr="Picture background">
            <a:extLst>
              <a:ext uri="{FF2B5EF4-FFF2-40B4-BE49-F238E27FC236}">
                <a16:creationId xmlns:a16="http://schemas.microsoft.com/office/drawing/2014/main" id="{31CDC9DE-2BCD-AD32-7FBB-1C8FCD3D95D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937" r="21640" b="-3"/>
          <a:stretch/>
        </p:blipFill>
        <p:spPr>
          <a:xfrm>
            <a:off x="9018358" y="3890298"/>
            <a:ext cx="3173643" cy="2967700"/>
          </a:xfrm>
          <a:custGeom>
            <a:avLst/>
            <a:gdLst/>
            <a:ahLst/>
            <a:cxnLst/>
            <a:rect l="l" t="t" r="r" b="b"/>
            <a:pathLst>
              <a:path w="3173643" h="2967700">
                <a:moveTo>
                  <a:pt x="1885720" y="0"/>
                </a:moveTo>
                <a:lnTo>
                  <a:pt x="1922313" y="3430"/>
                </a:lnTo>
                <a:lnTo>
                  <a:pt x="1957763" y="12579"/>
                </a:lnTo>
                <a:lnTo>
                  <a:pt x="1992070" y="26302"/>
                </a:lnTo>
                <a:lnTo>
                  <a:pt x="2027519" y="43455"/>
                </a:lnTo>
                <a:lnTo>
                  <a:pt x="2060683" y="62896"/>
                </a:lnTo>
                <a:lnTo>
                  <a:pt x="2094991" y="83480"/>
                </a:lnTo>
                <a:lnTo>
                  <a:pt x="2129297" y="101777"/>
                </a:lnTo>
                <a:lnTo>
                  <a:pt x="2163602" y="120075"/>
                </a:lnTo>
                <a:lnTo>
                  <a:pt x="2196766" y="133797"/>
                </a:lnTo>
                <a:lnTo>
                  <a:pt x="2233360" y="142945"/>
                </a:lnTo>
                <a:lnTo>
                  <a:pt x="2268809" y="147520"/>
                </a:lnTo>
                <a:lnTo>
                  <a:pt x="2306546" y="147520"/>
                </a:lnTo>
                <a:lnTo>
                  <a:pt x="2345428" y="145233"/>
                </a:lnTo>
                <a:lnTo>
                  <a:pt x="2384308" y="140659"/>
                </a:lnTo>
                <a:lnTo>
                  <a:pt x="2423190" y="134941"/>
                </a:lnTo>
                <a:lnTo>
                  <a:pt x="2462070" y="130367"/>
                </a:lnTo>
                <a:lnTo>
                  <a:pt x="2500951" y="126936"/>
                </a:lnTo>
                <a:lnTo>
                  <a:pt x="2537544" y="128079"/>
                </a:lnTo>
                <a:lnTo>
                  <a:pt x="2572995" y="132653"/>
                </a:lnTo>
                <a:lnTo>
                  <a:pt x="2607301" y="142945"/>
                </a:lnTo>
                <a:lnTo>
                  <a:pt x="2635891" y="157812"/>
                </a:lnTo>
                <a:lnTo>
                  <a:pt x="2663335" y="177253"/>
                </a:lnTo>
                <a:lnTo>
                  <a:pt x="2687350" y="200124"/>
                </a:lnTo>
                <a:lnTo>
                  <a:pt x="2711365" y="226426"/>
                </a:lnTo>
                <a:lnTo>
                  <a:pt x="2733093" y="253871"/>
                </a:lnTo>
                <a:lnTo>
                  <a:pt x="2754820" y="282461"/>
                </a:lnTo>
                <a:lnTo>
                  <a:pt x="2776547" y="311049"/>
                </a:lnTo>
                <a:lnTo>
                  <a:pt x="2798275" y="338495"/>
                </a:lnTo>
                <a:lnTo>
                  <a:pt x="2821146" y="364797"/>
                </a:lnTo>
                <a:lnTo>
                  <a:pt x="2847448" y="387669"/>
                </a:lnTo>
                <a:lnTo>
                  <a:pt x="2872607" y="408253"/>
                </a:lnTo>
                <a:lnTo>
                  <a:pt x="2901195" y="424261"/>
                </a:lnTo>
                <a:lnTo>
                  <a:pt x="2932071" y="437985"/>
                </a:lnTo>
                <a:lnTo>
                  <a:pt x="2965233" y="449420"/>
                </a:lnTo>
                <a:lnTo>
                  <a:pt x="2999539" y="459712"/>
                </a:lnTo>
                <a:lnTo>
                  <a:pt x="3033847" y="468861"/>
                </a:lnTo>
                <a:lnTo>
                  <a:pt x="3069297" y="478010"/>
                </a:lnTo>
                <a:lnTo>
                  <a:pt x="3102460" y="488302"/>
                </a:lnTo>
                <a:lnTo>
                  <a:pt x="3135622" y="499737"/>
                </a:lnTo>
                <a:lnTo>
                  <a:pt x="3166499" y="513461"/>
                </a:lnTo>
                <a:lnTo>
                  <a:pt x="3173643" y="517926"/>
                </a:lnTo>
                <a:lnTo>
                  <a:pt x="3173643" y="2967700"/>
                </a:lnTo>
                <a:lnTo>
                  <a:pt x="452321" y="2967700"/>
                </a:lnTo>
                <a:lnTo>
                  <a:pt x="450560" y="2961831"/>
                </a:lnTo>
                <a:lnTo>
                  <a:pt x="439125" y="2928666"/>
                </a:lnTo>
                <a:lnTo>
                  <a:pt x="425402" y="2897790"/>
                </a:lnTo>
                <a:lnTo>
                  <a:pt x="409392" y="2869201"/>
                </a:lnTo>
                <a:lnTo>
                  <a:pt x="388809" y="2844043"/>
                </a:lnTo>
                <a:lnTo>
                  <a:pt x="365937" y="2817741"/>
                </a:lnTo>
                <a:lnTo>
                  <a:pt x="339636" y="2794870"/>
                </a:lnTo>
                <a:lnTo>
                  <a:pt x="311046" y="2773142"/>
                </a:lnTo>
                <a:lnTo>
                  <a:pt x="282458" y="2751415"/>
                </a:lnTo>
                <a:lnTo>
                  <a:pt x="253870" y="2729687"/>
                </a:lnTo>
                <a:lnTo>
                  <a:pt x="226423" y="2707959"/>
                </a:lnTo>
                <a:lnTo>
                  <a:pt x="200122" y="2683944"/>
                </a:lnTo>
                <a:lnTo>
                  <a:pt x="177251" y="2659930"/>
                </a:lnTo>
                <a:lnTo>
                  <a:pt x="157812" y="2632484"/>
                </a:lnTo>
                <a:lnTo>
                  <a:pt x="142945" y="2603895"/>
                </a:lnTo>
                <a:lnTo>
                  <a:pt x="132653" y="2569589"/>
                </a:lnTo>
                <a:lnTo>
                  <a:pt x="128079" y="2534138"/>
                </a:lnTo>
                <a:lnTo>
                  <a:pt x="126934" y="2497543"/>
                </a:lnTo>
                <a:lnTo>
                  <a:pt x="130365" y="2458662"/>
                </a:lnTo>
                <a:lnTo>
                  <a:pt x="134940" y="2419782"/>
                </a:lnTo>
                <a:lnTo>
                  <a:pt x="140657" y="2380900"/>
                </a:lnTo>
                <a:lnTo>
                  <a:pt x="145232" y="2342019"/>
                </a:lnTo>
                <a:lnTo>
                  <a:pt x="147519" y="2303138"/>
                </a:lnTo>
                <a:lnTo>
                  <a:pt x="147519" y="2265400"/>
                </a:lnTo>
                <a:lnTo>
                  <a:pt x="142945" y="2229950"/>
                </a:lnTo>
                <a:lnTo>
                  <a:pt x="133796" y="2194499"/>
                </a:lnTo>
                <a:lnTo>
                  <a:pt x="120073" y="2161335"/>
                </a:lnTo>
                <a:lnTo>
                  <a:pt x="102920" y="2127029"/>
                </a:lnTo>
                <a:lnTo>
                  <a:pt x="83479" y="2092723"/>
                </a:lnTo>
                <a:lnTo>
                  <a:pt x="62897" y="2058415"/>
                </a:lnTo>
                <a:lnTo>
                  <a:pt x="43456" y="2025251"/>
                </a:lnTo>
                <a:lnTo>
                  <a:pt x="26302" y="1989801"/>
                </a:lnTo>
                <a:lnTo>
                  <a:pt x="12580" y="1955494"/>
                </a:lnTo>
                <a:lnTo>
                  <a:pt x="3431" y="1920043"/>
                </a:lnTo>
                <a:lnTo>
                  <a:pt x="0" y="1883449"/>
                </a:lnTo>
                <a:lnTo>
                  <a:pt x="3431" y="1846856"/>
                </a:lnTo>
                <a:lnTo>
                  <a:pt x="12580" y="1811405"/>
                </a:lnTo>
                <a:lnTo>
                  <a:pt x="26302" y="1777098"/>
                </a:lnTo>
                <a:lnTo>
                  <a:pt x="43456" y="1741648"/>
                </a:lnTo>
                <a:lnTo>
                  <a:pt x="62897" y="1708484"/>
                </a:lnTo>
                <a:lnTo>
                  <a:pt x="83479" y="1674178"/>
                </a:lnTo>
                <a:lnTo>
                  <a:pt x="102920" y="1639870"/>
                </a:lnTo>
                <a:lnTo>
                  <a:pt x="120073" y="1605564"/>
                </a:lnTo>
                <a:lnTo>
                  <a:pt x="133796" y="1572400"/>
                </a:lnTo>
                <a:lnTo>
                  <a:pt x="142945" y="1536949"/>
                </a:lnTo>
                <a:lnTo>
                  <a:pt x="147519" y="1501500"/>
                </a:lnTo>
                <a:lnTo>
                  <a:pt x="147519" y="1463762"/>
                </a:lnTo>
                <a:lnTo>
                  <a:pt x="145232" y="1424880"/>
                </a:lnTo>
                <a:lnTo>
                  <a:pt x="140657" y="1386000"/>
                </a:lnTo>
                <a:lnTo>
                  <a:pt x="134940" y="1347118"/>
                </a:lnTo>
                <a:lnTo>
                  <a:pt x="130365" y="1308237"/>
                </a:lnTo>
                <a:lnTo>
                  <a:pt x="126934" y="1269356"/>
                </a:lnTo>
                <a:lnTo>
                  <a:pt x="128079" y="1232762"/>
                </a:lnTo>
                <a:lnTo>
                  <a:pt x="132653" y="1197312"/>
                </a:lnTo>
                <a:lnTo>
                  <a:pt x="142945" y="1163004"/>
                </a:lnTo>
                <a:lnTo>
                  <a:pt x="157812" y="1134416"/>
                </a:lnTo>
                <a:lnTo>
                  <a:pt x="177251" y="1106970"/>
                </a:lnTo>
                <a:lnTo>
                  <a:pt x="200122" y="1082955"/>
                </a:lnTo>
                <a:lnTo>
                  <a:pt x="226423" y="1058941"/>
                </a:lnTo>
                <a:lnTo>
                  <a:pt x="253870" y="1037212"/>
                </a:lnTo>
                <a:lnTo>
                  <a:pt x="282458" y="1015484"/>
                </a:lnTo>
                <a:lnTo>
                  <a:pt x="311046" y="993757"/>
                </a:lnTo>
                <a:lnTo>
                  <a:pt x="339636" y="972029"/>
                </a:lnTo>
                <a:lnTo>
                  <a:pt x="365937" y="949159"/>
                </a:lnTo>
                <a:lnTo>
                  <a:pt x="388809" y="922857"/>
                </a:lnTo>
                <a:lnTo>
                  <a:pt x="409392" y="897698"/>
                </a:lnTo>
                <a:lnTo>
                  <a:pt x="425402" y="869109"/>
                </a:lnTo>
                <a:lnTo>
                  <a:pt x="439125" y="838233"/>
                </a:lnTo>
                <a:lnTo>
                  <a:pt x="450560" y="805069"/>
                </a:lnTo>
                <a:lnTo>
                  <a:pt x="460852" y="770761"/>
                </a:lnTo>
                <a:lnTo>
                  <a:pt x="470001" y="736455"/>
                </a:lnTo>
                <a:lnTo>
                  <a:pt x="479150" y="701004"/>
                </a:lnTo>
                <a:lnTo>
                  <a:pt x="489442" y="667841"/>
                </a:lnTo>
                <a:lnTo>
                  <a:pt x="500877" y="634677"/>
                </a:lnTo>
                <a:lnTo>
                  <a:pt x="514600" y="603802"/>
                </a:lnTo>
                <a:lnTo>
                  <a:pt x="531753" y="576357"/>
                </a:lnTo>
                <a:lnTo>
                  <a:pt x="552336" y="551198"/>
                </a:lnTo>
                <a:lnTo>
                  <a:pt x="577494" y="530614"/>
                </a:lnTo>
                <a:lnTo>
                  <a:pt x="604941" y="513461"/>
                </a:lnTo>
                <a:lnTo>
                  <a:pt x="635815" y="499737"/>
                </a:lnTo>
                <a:lnTo>
                  <a:pt x="668979" y="488302"/>
                </a:lnTo>
                <a:lnTo>
                  <a:pt x="702142" y="478010"/>
                </a:lnTo>
                <a:lnTo>
                  <a:pt x="737592" y="468861"/>
                </a:lnTo>
                <a:lnTo>
                  <a:pt x="771898" y="459712"/>
                </a:lnTo>
                <a:lnTo>
                  <a:pt x="806205" y="449420"/>
                </a:lnTo>
                <a:lnTo>
                  <a:pt x="839368" y="437985"/>
                </a:lnTo>
                <a:lnTo>
                  <a:pt x="870244" y="424261"/>
                </a:lnTo>
                <a:lnTo>
                  <a:pt x="898833" y="408253"/>
                </a:lnTo>
                <a:lnTo>
                  <a:pt x="923991" y="387669"/>
                </a:lnTo>
                <a:lnTo>
                  <a:pt x="950293" y="364797"/>
                </a:lnTo>
                <a:lnTo>
                  <a:pt x="973165" y="338495"/>
                </a:lnTo>
                <a:lnTo>
                  <a:pt x="994892" y="311049"/>
                </a:lnTo>
                <a:lnTo>
                  <a:pt x="1016619" y="282461"/>
                </a:lnTo>
                <a:lnTo>
                  <a:pt x="1038347" y="253871"/>
                </a:lnTo>
                <a:lnTo>
                  <a:pt x="1060074" y="226426"/>
                </a:lnTo>
                <a:lnTo>
                  <a:pt x="1084089" y="200124"/>
                </a:lnTo>
                <a:lnTo>
                  <a:pt x="1108103" y="177253"/>
                </a:lnTo>
                <a:lnTo>
                  <a:pt x="1135549" y="157812"/>
                </a:lnTo>
                <a:lnTo>
                  <a:pt x="1164137" y="142945"/>
                </a:lnTo>
                <a:lnTo>
                  <a:pt x="1198445" y="132653"/>
                </a:lnTo>
                <a:lnTo>
                  <a:pt x="1233895" y="128079"/>
                </a:lnTo>
                <a:lnTo>
                  <a:pt x="1270487" y="126936"/>
                </a:lnTo>
                <a:lnTo>
                  <a:pt x="1309368" y="130367"/>
                </a:lnTo>
                <a:lnTo>
                  <a:pt x="1348249" y="134941"/>
                </a:lnTo>
                <a:lnTo>
                  <a:pt x="1387131" y="140659"/>
                </a:lnTo>
                <a:lnTo>
                  <a:pt x="1426011" y="145233"/>
                </a:lnTo>
                <a:lnTo>
                  <a:pt x="1464891" y="147520"/>
                </a:lnTo>
                <a:lnTo>
                  <a:pt x="1502630" y="147520"/>
                </a:lnTo>
                <a:lnTo>
                  <a:pt x="1538080" y="142945"/>
                </a:lnTo>
                <a:lnTo>
                  <a:pt x="1573531" y="133797"/>
                </a:lnTo>
                <a:lnTo>
                  <a:pt x="1607837" y="120075"/>
                </a:lnTo>
                <a:lnTo>
                  <a:pt x="1642143" y="101777"/>
                </a:lnTo>
                <a:lnTo>
                  <a:pt x="1676450" y="83480"/>
                </a:lnTo>
                <a:lnTo>
                  <a:pt x="1710756" y="62896"/>
                </a:lnTo>
                <a:lnTo>
                  <a:pt x="1743919" y="43455"/>
                </a:lnTo>
                <a:lnTo>
                  <a:pt x="1779370" y="26302"/>
                </a:lnTo>
                <a:lnTo>
                  <a:pt x="1813676" y="12579"/>
                </a:lnTo>
                <a:lnTo>
                  <a:pt x="1849126" y="343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981735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2">
            <a:extLst>
              <a:ext uri="{FF2B5EF4-FFF2-40B4-BE49-F238E27FC236}">
                <a16:creationId xmlns:a16="http://schemas.microsoft.com/office/drawing/2014/main" id="{7C615D28-8D37-47CB-9D5B-9ACFDA30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56A51B-099F-7A4F-04E9-4C9E4A79D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804335"/>
            <a:ext cx="5880100" cy="1681709"/>
          </a:xfrm>
        </p:spPr>
        <p:txBody>
          <a:bodyPr>
            <a:normAutofit/>
          </a:bodyPr>
          <a:lstStyle/>
          <a:p>
            <a:r>
              <a:rPr lang="ru" sz="4300" b="1">
                <a:latin typeface="Impact"/>
                <a:cs typeface="Times New Roman"/>
              </a:rPr>
              <a:t>Использование базы данных SQL Server</a:t>
            </a:r>
            <a:endParaRPr lang="ru-RU" sz="4300">
              <a:latin typeface="Impact"/>
            </a:endParaRPr>
          </a:p>
        </p:txBody>
      </p:sp>
      <p:sp>
        <p:nvSpPr>
          <p:cNvPr id="30" name="Content Placeholder 9">
            <a:extLst>
              <a:ext uri="{FF2B5EF4-FFF2-40B4-BE49-F238E27FC236}">
                <a16:creationId xmlns:a16="http://schemas.microsoft.com/office/drawing/2014/main" id="{40CC236A-4EF2-D40F-93F4-2E26D5507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2871982"/>
            <a:ext cx="4398652" cy="3181684"/>
          </a:xfrm>
        </p:spPr>
        <p:txBody>
          <a:bodyPr anchor="t">
            <a:normAutofit/>
          </a:bodyPr>
          <a:lstStyle/>
          <a:p>
            <a:endParaRPr lang="en-US" sz="1800"/>
          </a:p>
        </p:txBody>
      </p:sp>
      <p:sp>
        <p:nvSpPr>
          <p:cNvPr id="31" name="Freeform: Shape 14">
            <a:extLst>
              <a:ext uri="{FF2B5EF4-FFF2-40B4-BE49-F238E27FC236}">
                <a16:creationId xmlns:a16="http://schemas.microsoft.com/office/drawing/2014/main" id="{009A1112-239E-4149-B803-9EC081E37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10946" y="2529102"/>
            <a:ext cx="3361914" cy="3357830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EEF9B0CB-0351-5509-2107-7F38708E2C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866" r="18817" b="3"/>
          <a:stretch/>
        </p:blipFill>
        <p:spPr>
          <a:xfrm>
            <a:off x="5724287" y="2642287"/>
            <a:ext cx="3135234" cy="3131460"/>
          </a:xfrm>
          <a:custGeom>
            <a:avLst/>
            <a:gdLst/>
            <a:ahLst/>
            <a:cxnLst/>
            <a:rect l="l" t="t" r="r" b="b"/>
            <a:pathLst>
              <a:path w="2998601" h="2994963">
                <a:moveTo>
                  <a:pt x="1499301" y="0"/>
                </a:moveTo>
                <a:lnTo>
                  <a:pt x="1528395" y="2727"/>
                </a:lnTo>
                <a:lnTo>
                  <a:pt x="1556581" y="10001"/>
                </a:lnTo>
                <a:lnTo>
                  <a:pt x="1583858" y="20912"/>
                </a:lnTo>
                <a:lnTo>
                  <a:pt x="1612043" y="34550"/>
                </a:lnTo>
                <a:lnTo>
                  <a:pt x="1638411" y="50007"/>
                </a:lnTo>
                <a:lnTo>
                  <a:pt x="1665688" y="66373"/>
                </a:lnTo>
                <a:lnTo>
                  <a:pt x="1692964" y="80920"/>
                </a:lnTo>
                <a:lnTo>
                  <a:pt x="1720240" y="95468"/>
                </a:lnTo>
                <a:lnTo>
                  <a:pt x="1746608" y="106378"/>
                </a:lnTo>
                <a:lnTo>
                  <a:pt x="1775703" y="113652"/>
                </a:lnTo>
                <a:lnTo>
                  <a:pt x="1803888" y="117289"/>
                </a:lnTo>
                <a:lnTo>
                  <a:pt x="1833892" y="117289"/>
                </a:lnTo>
                <a:lnTo>
                  <a:pt x="1864806" y="115471"/>
                </a:lnTo>
                <a:lnTo>
                  <a:pt x="1895719" y="111834"/>
                </a:lnTo>
                <a:lnTo>
                  <a:pt x="1926633" y="107288"/>
                </a:lnTo>
                <a:lnTo>
                  <a:pt x="1957546" y="103651"/>
                </a:lnTo>
                <a:lnTo>
                  <a:pt x="1988460" y="100923"/>
                </a:lnTo>
                <a:lnTo>
                  <a:pt x="2017554" y="101832"/>
                </a:lnTo>
                <a:lnTo>
                  <a:pt x="2045740" y="105469"/>
                </a:lnTo>
                <a:lnTo>
                  <a:pt x="2073017" y="113652"/>
                </a:lnTo>
                <a:lnTo>
                  <a:pt x="2095748" y="125472"/>
                </a:lnTo>
                <a:lnTo>
                  <a:pt x="2117568" y="140929"/>
                </a:lnTo>
                <a:lnTo>
                  <a:pt x="2136662" y="159113"/>
                </a:lnTo>
                <a:lnTo>
                  <a:pt x="2155756" y="180025"/>
                </a:lnTo>
                <a:lnTo>
                  <a:pt x="2173031" y="201846"/>
                </a:lnTo>
                <a:lnTo>
                  <a:pt x="2190306" y="224577"/>
                </a:lnTo>
                <a:lnTo>
                  <a:pt x="2207581" y="247307"/>
                </a:lnTo>
                <a:lnTo>
                  <a:pt x="2224856" y="269128"/>
                </a:lnTo>
                <a:lnTo>
                  <a:pt x="2243041" y="290040"/>
                </a:lnTo>
                <a:lnTo>
                  <a:pt x="2263953" y="308225"/>
                </a:lnTo>
                <a:lnTo>
                  <a:pt x="2283956" y="324591"/>
                </a:lnTo>
                <a:lnTo>
                  <a:pt x="2306686" y="337319"/>
                </a:lnTo>
                <a:lnTo>
                  <a:pt x="2331235" y="348230"/>
                </a:lnTo>
                <a:lnTo>
                  <a:pt x="2357602" y="357322"/>
                </a:lnTo>
                <a:lnTo>
                  <a:pt x="2384878" y="365505"/>
                </a:lnTo>
                <a:lnTo>
                  <a:pt x="2412155" y="372779"/>
                </a:lnTo>
                <a:lnTo>
                  <a:pt x="2440341" y="380053"/>
                </a:lnTo>
                <a:lnTo>
                  <a:pt x="2466708" y="388236"/>
                </a:lnTo>
                <a:lnTo>
                  <a:pt x="2493075" y="397328"/>
                </a:lnTo>
                <a:lnTo>
                  <a:pt x="2517624" y="408239"/>
                </a:lnTo>
                <a:lnTo>
                  <a:pt x="2539446" y="421877"/>
                </a:lnTo>
                <a:lnTo>
                  <a:pt x="2559449" y="438243"/>
                </a:lnTo>
                <a:lnTo>
                  <a:pt x="2575814" y="458246"/>
                </a:lnTo>
                <a:lnTo>
                  <a:pt x="2589453" y="480067"/>
                </a:lnTo>
                <a:lnTo>
                  <a:pt x="2600363" y="504615"/>
                </a:lnTo>
                <a:lnTo>
                  <a:pt x="2609455" y="530983"/>
                </a:lnTo>
                <a:lnTo>
                  <a:pt x="2617638" y="557350"/>
                </a:lnTo>
                <a:lnTo>
                  <a:pt x="2624912" y="585536"/>
                </a:lnTo>
                <a:lnTo>
                  <a:pt x="2632186" y="612812"/>
                </a:lnTo>
                <a:lnTo>
                  <a:pt x="2640369" y="640089"/>
                </a:lnTo>
                <a:lnTo>
                  <a:pt x="2649461" y="666457"/>
                </a:lnTo>
                <a:lnTo>
                  <a:pt x="2660371" y="691006"/>
                </a:lnTo>
                <a:lnTo>
                  <a:pt x="2673101" y="713736"/>
                </a:lnTo>
                <a:lnTo>
                  <a:pt x="2689467" y="733739"/>
                </a:lnTo>
                <a:lnTo>
                  <a:pt x="2707651" y="754651"/>
                </a:lnTo>
                <a:lnTo>
                  <a:pt x="2728563" y="772835"/>
                </a:lnTo>
                <a:lnTo>
                  <a:pt x="2750385" y="790110"/>
                </a:lnTo>
                <a:lnTo>
                  <a:pt x="2774024" y="807385"/>
                </a:lnTo>
                <a:lnTo>
                  <a:pt x="2796754" y="824660"/>
                </a:lnTo>
                <a:lnTo>
                  <a:pt x="2818576" y="841936"/>
                </a:lnTo>
                <a:lnTo>
                  <a:pt x="2839487" y="861029"/>
                </a:lnTo>
                <a:lnTo>
                  <a:pt x="2857672" y="880123"/>
                </a:lnTo>
                <a:lnTo>
                  <a:pt x="2873129" y="901944"/>
                </a:lnTo>
                <a:lnTo>
                  <a:pt x="2884949" y="924674"/>
                </a:lnTo>
                <a:lnTo>
                  <a:pt x="2893132" y="951951"/>
                </a:lnTo>
                <a:lnTo>
                  <a:pt x="2896768" y="980137"/>
                </a:lnTo>
                <a:lnTo>
                  <a:pt x="2897678" y="1009232"/>
                </a:lnTo>
                <a:lnTo>
                  <a:pt x="2894950" y="1040145"/>
                </a:lnTo>
                <a:lnTo>
                  <a:pt x="2891313" y="1071058"/>
                </a:lnTo>
                <a:lnTo>
                  <a:pt x="2886767" y="1101972"/>
                </a:lnTo>
                <a:lnTo>
                  <a:pt x="2883130" y="1132885"/>
                </a:lnTo>
                <a:lnTo>
                  <a:pt x="2881312" y="1163799"/>
                </a:lnTo>
                <a:lnTo>
                  <a:pt x="2881312" y="1193803"/>
                </a:lnTo>
                <a:lnTo>
                  <a:pt x="2884949" y="1221988"/>
                </a:lnTo>
                <a:lnTo>
                  <a:pt x="2892222" y="1250174"/>
                </a:lnTo>
                <a:lnTo>
                  <a:pt x="2903133" y="1276542"/>
                </a:lnTo>
                <a:lnTo>
                  <a:pt x="2917681" y="1303818"/>
                </a:lnTo>
                <a:lnTo>
                  <a:pt x="2932228" y="1331095"/>
                </a:lnTo>
                <a:lnTo>
                  <a:pt x="2948594" y="1358371"/>
                </a:lnTo>
                <a:lnTo>
                  <a:pt x="2964050" y="1384739"/>
                </a:lnTo>
                <a:lnTo>
                  <a:pt x="2977689" y="1412924"/>
                </a:lnTo>
                <a:lnTo>
                  <a:pt x="2988599" y="1440201"/>
                </a:lnTo>
                <a:lnTo>
                  <a:pt x="2995873" y="1468387"/>
                </a:lnTo>
                <a:lnTo>
                  <a:pt x="2998601" y="1497481"/>
                </a:lnTo>
                <a:lnTo>
                  <a:pt x="2995873" y="1526576"/>
                </a:lnTo>
                <a:lnTo>
                  <a:pt x="2988599" y="1554762"/>
                </a:lnTo>
                <a:lnTo>
                  <a:pt x="2977689" y="1582039"/>
                </a:lnTo>
                <a:lnTo>
                  <a:pt x="2964050" y="1610224"/>
                </a:lnTo>
                <a:lnTo>
                  <a:pt x="2948594" y="1636592"/>
                </a:lnTo>
                <a:lnTo>
                  <a:pt x="2932228" y="1663869"/>
                </a:lnTo>
                <a:lnTo>
                  <a:pt x="2917681" y="1691145"/>
                </a:lnTo>
                <a:lnTo>
                  <a:pt x="2903133" y="1718421"/>
                </a:lnTo>
                <a:lnTo>
                  <a:pt x="2892222" y="1744789"/>
                </a:lnTo>
                <a:lnTo>
                  <a:pt x="2884949" y="1772975"/>
                </a:lnTo>
                <a:lnTo>
                  <a:pt x="2881312" y="1801160"/>
                </a:lnTo>
                <a:lnTo>
                  <a:pt x="2881312" y="1831165"/>
                </a:lnTo>
                <a:lnTo>
                  <a:pt x="2883130" y="1862078"/>
                </a:lnTo>
                <a:lnTo>
                  <a:pt x="2886767" y="1892991"/>
                </a:lnTo>
                <a:lnTo>
                  <a:pt x="2891313" y="1923905"/>
                </a:lnTo>
                <a:lnTo>
                  <a:pt x="2894950" y="1954818"/>
                </a:lnTo>
                <a:lnTo>
                  <a:pt x="2897678" y="1985731"/>
                </a:lnTo>
                <a:lnTo>
                  <a:pt x="2896768" y="2014827"/>
                </a:lnTo>
                <a:lnTo>
                  <a:pt x="2893132" y="2043013"/>
                </a:lnTo>
                <a:lnTo>
                  <a:pt x="2884949" y="2070289"/>
                </a:lnTo>
                <a:lnTo>
                  <a:pt x="2873129" y="2093019"/>
                </a:lnTo>
                <a:lnTo>
                  <a:pt x="2857672" y="2114841"/>
                </a:lnTo>
                <a:lnTo>
                  <a:pt x="2839487" y="2133934"/>
                </a:lnTo>
                <a:lnTo>
                  <a:pt x="2818576" y="2153027"/>
                </a:lnTo>
                <a:lnTo>
                  <a:pt x="2796754" y="2170303"/>
                </a:lnTo>
                <a:lnTo>
                  <a:pt x="2774024" y="2187578"/>
                </a:lnTo>
                <a:lnTo>
                  <a:pt x="2750385" y="2204853"/>
                </a:lnTo>
                <a:lnTo>
                  <a:pt x="2728563" y="2222128"/>
                </a:lnTo>
                <a:lnTo>
                  <a:pt x="2707651" y="2240312"/>
                </a:lnTo>
                <a:lnTo>
                  <a:pt x="2689467" y="2261224"/>
                </a:lnTo>
                <a:lnTo>
                  <a:pt x="2673101" y="2281227"/>
                </a:lnTo>
                <a:lnTo>
                  <a:pt x="2660371" y="2303957"/>
                </a:lnTo>
                <a:lnTo>
                  <a:pt x="2649461" y="2328506"/>
                </a:lnTo>
                <a:lnTo>
                  <a:pt x="2640369" y="2354874"/>
                </a:lnTo>
                <a:lnTo>
                  <a:pt x="2632186" y="2382151"/>
                </a:lnTo>
                <a:lnTo>
                  <a:pt x="2624912" y="2409427"/>
                </a:lnTo>
                <a:lnTo>
                  <a:pt x="2617638" y="2437613"/>
                </a:lnTo>
                <a:lnTo>
                  <a:pt x="2609455" y="2463980"/>
                </a:lnTo>
                <a:lnTo>
                  <a:pt x="2600363" y="2490347"/>
                </a:lnTo>
                <a:lnTo>
                  <a:pt x="2589453" y="2514896"/>
                </a:lnTo>
                <a:lnTo>
                  <a:pt x="2575814" y="2536718"/>
                </a:lnTo>
                <a:lnTo>
                  <a:pt x="2559449" y="2556720"/>
                </a:lnTo>
                <a:lnTo>
                  <a:pt x="2539446" y="2573086"/>
                </a:lnTo>
                <a:lnTo>
                  <a:pt x="2517624" y="2586724"/>
                </a:lnTo>
                <a:lnTo>
                  <a:pt x="2493075" y="2597635"/>
                </a:lnTo>
                <a:lnTo>
                  <a:pt x="2466708" y="2606727"/>
                </a:lnTo>
                <a:lnTo>
                  <a:pt x="2440341" y="2614910"/>
                </a:lnTo>
                <a:lnTo>
                  <a:pt x="2412155" y="2622184"/>
                </a:lnTo>
                <a:lnTo>
                  <a:pt x="2384878" y="2629458"/>
                </a:lnTo>
                <a:lnTo>
                  <a:pt x="2357602" y="2637641"/>
                </a:lnTo>
                <a:lnTo>
                  <a:pt x="2331235" y="2646733"/>
                </a:lnTo>
                <a:lnTo>
                  <a:pt x="2306686" y="2657644"/>
                </a:lnTo>
                <a:lnTo>
                  <a:pt x="2283956" y="2670372"/>
                </a:lnTo>
                <a:lnTo>
                  <a:pt x="2263953" y="2686738"/>
                </a:lnTo>
                <a:lnTo>
                  <a:pt x="2243041" y="2704923"/>
                </a:lnTo>
                <a:lnTo>
                  <a:pt x="2224856" y="2725835"/>
                </a:lnTo>
                <a:lnTo>
                  <a:pt x="2207581" y="2747656"/>
                </a:lnTo>
                <a:lnTo>
                  <a:pt x="2190306" y="2770386"/>
                </a:lnTo>
                <a:lnTo>
                  <a:pt x="2173031" y="2793117"/>
                </a:lnTo>
                <a:lnTo>
                  <a:pt x="2155756" y="2814938"/>
                </a:lnTo>
                <a:lnTo>
                  <a:pt x="2136662" y="2835850"/>
                </a:lnTo>
                <a:lnTo>
                  <a:pt x="2117568" y="2854034"/>
                </a:lnTo>
                <a:lnTo>
                  <a:pt x="2095748" y="2869491"/>
                </a:lnTo>
                <a:lnTo>
                  <a:pt x="2073017" y="2881311"/>
                </a:lnTo>
                <a:lnTo>
                  <a:pt x="2045740" y="2889494"/>
                </a:lnTo>
                <a:lnTo>
                  <a:pt x="2017554" y="2893131"/>
                </a:lnTo>
                <a:lnTo>
                  <a:pt x="1988460" y="2894040"/>
                </a:lnTo>
                <a:lnTo>
                  <a:pt x="1957546" y="2891312"/>
                </a:lnTo>
                <a:lnTo>
                  <a:pt x="1926633" y="2887676"/>
                </a:lnTo>
                <a:lnTo>
                  <a:pt x="1895719" y="2883129"/>
                </a:lnTo>
                <a:lnTo>
                  <a:pt x="1864806" y="2879493"/>
                </a:lnTo>
                <a:lnTo>
                  <a:pt x="1833892" y="2877674"/>
                </a:lnTo>
                <a:lnTo>
                  <a:pt x="1803888" y="2877674"/>
                </a:lnTo>
                <a:lnTo>
                  <a:pt x="1775703" y="2881311"/>
                </a:lnTo>
                <a:lnTo>
                  <a:pt x="1746608" y="2888585"/>
                </a:lnTo>
                <a:lnTo>
                  <a:pt x="1720240" y="2899495"/>
                </a:lnTo>
                <a:lnTo>
                  <a:pt x="1692964" y="2914043"/>
                </a:lnTo>
                <a:lnTo>
                  <a:pt x="1665688" y="2928591"/>
                </a:lnTo>
                <a:lnTo>
                  <a:pt x="1638411" y="2944956"/>
                </a:lnTo>
                <a:lnTo>
                  <a:pt x="1612043" y="2960413"/>
                </a:lnTo>
                <a:lnTo>
                  <a:pt x="1583858" y="2974051"/>
                </a:lnTo>
                <a:lnTo>
                  <a:pt x="1556581" y="2984962"/>
                </a:lnTo>
                <a:lnTo>
                  <a:pt x="1528395" y="2992236"/>
                </a:lnTo>
                <a:lnTo>
                  <a:pt x="1499301" y="2994963"/>
                </a:lnTo>
                <a:lnTo>
                  <a:pt x="1470206" y="2992236"/>
                </a:lnTo>
                <a:lnTo>
                  <a:pt x="1442020" y="2984962"/>
                </a:lnTo>
                <a:lnTo>
                  <a:pt x="1414744" y="2974051"/>
                </a:lnTo>
                <a:lnTo>
                  <a:pt x="1386558" y="2960413"/>
                </a:lnTo>
                <a:lnTo>
                  <a:pt x="1360190" y="2944956"/>
                </a:lnTo>
                <a:lnTo>
                  <a:pt x="1332914" y="2928591"/>
                </a:lnTo>
                <a:lnTo>
                  <a:pt x="1305637" y="2914043"/>
                </a:lnTo>
                <a:lnTo>
                  <a:pt x="1278361" y="2899495"/>
                </a:lnTo>
                <a:lnTo>
                  <a:pt x="1251085" y="2888585"/>
                </a:lnTo>
                <a:lnTo>
                  <a:pt x="1222899" y="2881311"/>
                </a:lnTo>
                <a:lnTo>
                  <a:pt x="1194713" y="2877674"/>
                </a:lnTo>
                <a:lnTo>
                  <a:pt x="1164708" y="2877674"/>
                </a:lnTo>
                <a:lnTo>
                  <a:pt x="1133795" y="2879493"/>
                </a:lnTo>
                <a:lnTo>
                  <a:pt x="1102882" y="2883129"/>
                </a:lnTo>
                <a:lnTo>
                  <a:pt x="1071968" y="2887676"/>
                </a:lnTo>
                <a:lnTo>
                  <a:pt x="1041054" y="2891312"/>
                </a:lnTo>
                <a:lnTo>
                  <a:pt x="1010141" y="2894040"/>
                </a:lnTo>
                <a:lnTo>
                  <a:pt x="981047" y="2893131"/>
                </a:lnTo>
                <a:lnTo>
                  <a:pt x="952861" y="2889494"/>
                </a:lnTo>
                <a:lnTo>
                  <a:pt x="925584" y="2881311"/>
                </a:lnTo>
                <a:lnTo>
                  <a:pt x="902854" y="2869491"/>
                </a:lnTo>
                <a:lnTo>
                  <a:pt x="881032" y="2854034"/>
                </a:lnTo>
                <a:lnTo>
                  <a:pt x="861939" y="2835850"/>
                </a:lnTo>
                <a:lnTo>
                  <a:pt x="842845" y="2814938"/>
                </a:lnTo>
                <a:lnTo>
                  <a:pt x="825570" y="2793117"/>
                </a:lnTo>
                <a:lnTo>
                  <a:pt x="808295" y="2770386"/>
                </a:lnTo>
                <a:lnTo>
                  <a:pt x="791020" y="2747656"/>
                </a:lnTo>
                <a:lnTo>
                  <a:pt x="773745" y="2725835"/>
                </a:lnTo>
                <a:lnTo>
                  <a:pt x="755560" y="2704923"/>
                </a:lnTo>
                <a:lnTo>
                  <a:pt x="734648" y="2686738"/>
                </a:lnTo>
                <a:lnTo>
                  <a:pt x="714645" y="2670372"/>
                </a:lnTo>
                <a:lnTo>
                  <a:pt x="691915" y="2657644"/>
                </a:lnTo>
                <a:lnTo>
                  <a:pt x="667366" y="2646733"/>
                </a:lnTo>
                <a:lnTo>
                  <a:pt x="640999" y="2637641"/>
                </a:lnTo>
                <a:lnTo>
                  <a:pt x="613722" y="2629458"/>
                </a:lnTo>
                <a:lnTo>
                  <a:pt x="586446" y="2622184"/>
                </a:lnTo>
                <a:lnTo>
                  <a:pt x="558260" y="2614910"/>
                </a:lnTo>
                <a:lnTo>
                  <a:pt x="531893" y="2606727"/>
                </a:lnTo>
                <a:lnTo>
                  <a:pt x="505525" y="2597635"/>
                </a:lnTo>
                <a:lnTo>
                  <a:pt x="480977" y="2586724"/>
                </a:lnTo>
                <a:lnTo>
                  <a:pt x="459155" y="2573086"/>
                </a:lnTo>
                <a:lnTo>
                  <a:pt x="439152" y="2556720"/>
                </a:lnTo>
                <a:lnTo>
                  <a:pt x="422787" y="2536718"/>
                </a:lnTo>
                <a:lnTo>
                  <a:pt x="409149" y="2514896"/>
                </a:lnTo>
                <a:lnTo>
                  <a:pt x="398238" y="2490347"/>
                </a:lnTo>
                <a:lnTo>
                  <a:pt x="389146" y="2463980"/>
                </a:lnTo>
                <a:lnTo>
                  <a:pt x="380963" y="2437613"/>
                </a:lnTo>
                <a:lnTo>
                  <a:pt x="373689" y="2409427"/>
                </a:lnTo>
                <a:lnTo>
                  <a:pt x="366415" y="2382151"/>
                </a:lnTo>
                <a:lnTo>
                  <a:pt x="358232" y="2354874"/>
                </a:lnTo>
                <a:lnTo>
                  <a:pt x="349140" y="2328506"/>
                </a:lnTo>
                <a:lnTo>
                  <a:pt x="338229" y="2303957"/>
                </a:lnTo>
                <a:lnTo>
                  <a:pt x="325500" y="2281227"/>
                </a:lnTo>
                <a:lnTo>
                  <a:pt x="309135" y="2261224"/>
                </a:lnTo>
                <a:lnTo>
                  <a:pt x="290950" y="2240312"/>
                </a:lnTo>
                <a:lnTo>
                  <a:pt x="270038" y="2222128"/>
                </a:lnTo>
                <a:lnTo>
                  <a:pt x="247307" y="2204853"/>
                </a:lnTo>
                <a:lnTo>
                  <a:pt x="224577" y="2187578"/>
                </a:lnTo>
                <a:lnTo>
                  <a:pt x="201847" y="2170303"/>
                </a:lnTo>
                <a:lnTo>
                  <a:pt x="180025" y="2153027"/>
                </a:lnTo>
                <a:lnTo>
                  <a:pt x="159113" y="2133934"/>
                </a:lnTo>
                <a:lnTo>
                  <a:pt x="140929" y="2114841"/>
                </a:lnTo>
                <a:lnTo>
                  <a:pt x="125473" y="2093019"/>
                </a:lnTo>
                <a:lnTo>
                  <a:pt x="113653" y="2070289"/>
                </a:lnTo>
                <a:lnTo>
                  <a:pt x="105470" y="2043013"/>
                </a:lnTo>
                <a:lnTo>
                  <a:pt x="101833" y="2014827"/>
                </a:lnTo>
                <a:lnTo>
                  <a:pt x="100923" y="1985731"/>
                </a:lnTo>
                <a:lnTo>
                  <a:pt x="103651" y="1954818"/>
                </a:lnTo>
                <a:lnTo>
                  <a:pt x="107288" y="1923905"/>
                </a:lnTo>
                <a:lnTo>
                  <a:pt x="111834" y="1892991"/>
                </a:lnTo>
                <a:lnTo>
                  <a:pt x="115471" y="1862078"/>
                </a:lnTo>
                <a:lnTo>
                  <a:pt x="117290" y="1831165"/>
                </a:lnTo>
                <a:lnTo>
                  <a:pt x="117290" y="1801160"/>
                </a:lnTo>
                <a:lnTo>
                  <a:pt x="113653" y="1772975"/>
                </a:lnTo>
                <a:lnTo>
                  <a:pt x="106379" y="1744789"/>
                </a:lnTo>
                <a:lnTo>
                  <a:pt x="95468" y="1718421"/>
                </a:lnTo>
                <a:lnTo>
                  <a:pt x="81830" y="1691145"/>
                </a:lnTo>
                <a:lnTo>
                  <a:pt x="66373" y="1663869"/>
                </a:lnTo>
                <a:lnTo>
                  <a:pt x="50008" y="1636592"/>
                </a:lnTo>
                <a:lnTo>
                  <a:pt x="34551" y="1610224"/>
                </a:lnTo>
                <a:lnTo>
                  <a:pt x="20912" y="1582039"/>
                </a:lnTo>
                <a:lnTo>
                  <a:pt x="10002" y="1554762"/>
                </a:lnTo>
                <a:lnTo>
                  <a:pt x="2728" y="1526576"/>
                </a:lnTo>
                <a:lnTo>
                  <a:pt x="0" y="1497481"/>
                </a:lnTo>
                <a:lnTo>
                  <a:pt x="2728" y="1468387"/>
                </a:lnTo>
                <a:lnTo>
                  <a:pt x="10002" y="1440201"/>
                </a:lnTo>
                <a:lnTo>
                  <a:pt x="20912" y="1412924"/>
                </a:lnTo>
                <a:lnTo>
                  <a:pt x="34551" y="1384739"/>
                </a:lnTo>
                <a:lnTo>
                  <a:pt x="50008" y="1358371"/>
                </a:lnTo>
                <a:lnTo>
                  <a:pt x="66373" y="1331095"/>
                </a:lnTo>
                <a:lnTo>
                  <a:pt x="81830" y="1303818"/>
                </a:lnTo>
                <a:lnTo>
                  <a:pt x="95468" y="1276542"/>
                </a:lnTo>
                <a:lnTo>
                  <a:pt x="106379" y="1250174"/>
                </a:lnTo>
                <a:lnTo>
                  <a:pt x="113653" y="1221988"/>
                </a:lnTo>
                <a:lnTo>
                  <a:pt x="117290" y="1193803"/>
                </a:lnTo>
                <a:lnTo>
                  <a:pt x="117290" y="1163799"/>
                </a:lnTo>
                <a:lnTo>
                  <a:pt x="115471" y="1132885"/>
                </a:lnTo>
                <a:lnTo>
                  <a:pt x="111834" y="1101972"/>
                </a:lnTo>
                <a:lnTo>
                  <a:pt x="107288" y="1071058"/>
                </a:lnTo>
                <a:lnTo>
                  <a:pt x="103651" y="1040145"/>
                </a:lnTo>
                <a:lnTo>
                  <a:pt x="100923" y="1009232"/>
                </a:lnTo>
                <a:lnTo>
                  <a:pt x="101833" y="980137"/>
                </a:lnTo>
                <a:lnTo>
                  <a:pt x="105470" y="951951"/>
                </a:lnTo>
                <a:lnTo>
                  <a:pt x="113653" y="924674"/>
                </a:lnTo>
                <a:lnTo>
                  <a:pt x="125473" y="901944"/>
                </a:lnTo>
                <a:lnTo>
                  <a:pt x="140929" y="880123"/>
                </a:lnTo>
                <a:lnTo>
                  <a:pt x="159113" y="861029"/>
                </a:lnTo>
                <a:lnTo>
                  <a:pt x="180025" y="841936"/>
                </a:lnTo>
                <a:lnTo>
                  <a:pt x="201847" y="824660"/>
                </a:lnTo>
                <a:lnTo>
                  <a:pt x="224577" y="807385"/>
                </a:lnTo>
                <a:lnTo>
                  <a:pt x="247307" y="790110"/>
                </a:lnTo>
                <a:lnTo>
                  <a:pt x="270038" y="772835"/>
                </a:lnTo>
                <a:lnTo>
                  <a:pt x="290950" y="754651"/>
                </a:lnTo>
                <a:lnTo>
                  <a:pt x="309135" y="733739"/>
                </a:lnTo>
                <a:lnTo>
                  <a:pt x="325500" y="713736"/>
                </a:lnTo>
                <a:lnTo>
                  <a:pt x="338229" y="691006"/>
                </a:lnTo>
                <a:lnTo>
                  <a:pt x="349140" y="666457"/>
                </a:lnTo>
                <a:lnTo>
                  <a:pt x="358232" y="640089"/>
                </a:lnTo>
                <a:lnTo>
                  <a:pt x="366415" y="612812"/>
                </a:lnTo>
                <a:lnTo>
                  <a:pt x="373689" y="585536"/>
                </a:lnTo>
                <a:lnTo>
                  <a:pt x="380963" y="557350"/>
                </a:lnTo>
                <a:lnTo>
                  <a:pt x="389146" y="530983"/>
                </a:lnTo>
                <a:lnTo>
                  <a:pt x="398238" y="504615"/>
                </a:lnTo>
                <a:lnTo>
                  <a:pt x="409149" y="480067"/>
                </a:lnTo>
                <a:lnTo>
                  <a:pt x="422787" y="458246"/>
                </a:lnTo>
                <a:lnTo>
                  <a:pt x="439152" y="438243"/>
                </a:lnTo>
                <a:lnTo>
                  <a:pt x="459155" y="421877"/>
                </a:lnTo>
                <a:lnTo>
                  <a:pt x="480977" y="408239"/>
                </a:lnTo>
                <a:lnTo>
                  <a:pt x="505525" y="397328"/>
                </a:lnTo>
                <a:lnTo>
                  <a:pt x="531893" y="388236"/>
                </a:lnTo>
                <a:lnTo>
                  <a:pt x="558260" y="380053"/>
                </a:lnTo>
                <a:lnTo>
                  <a:pt x="586446" y="372779"/>
                </a:lnTo>
                <a:lnTo>
                  <a:pt x="613722" y="365505"/>
                </a:lnTo>
                <a:lnTo>
                  <a:pt x="640999" y="357322"/>
                </a:lnTo>
                <a:lnTo>
                  <a:pt x="667366" y="348230"/>
                </a:lnTo>
                <a:lnTo>
                  <a:pt x="691915" y="337319"/>
                </a:lnTo>
                <a:lnTo>
                  <a:pt x="714645" y="324591"/>
                </a:lnTo>
                <a:lnTo>
                  <a:pt x="734648" y="308225"/>
                </a:lnTo>
                <a:lnTo>
                  <a:pt x="755560" y="290040"/>
                </a:lnTo>
                <a:lnTo>
                  <a:pt x="773745" y="269128"/>
                </a:lnTo>
                <a:lnTo>
                  <a:pt x="791020" y="247307"/>
                </a:lnTo>
                <a:lnTo>
                  <a:pt x="808295" y="224577"/>
                </a:lnTo>
                <a:lnTo>
                  <a:pt x="825570" y="201846"/>
                </a:lnTo>
                <a:lnTo>
                  <a:pt x="842845" y="180025"/>
                </a:lnTo>
                <a:lnTo>
                  <a:pt x="861939" y="159113"/>
                </a:lnTo>
                <a:lnTo>
                  <a:pt x="881032" y="140929"/>
                </a:lnTo>
                <a:lnTo>
                  <a:pt x="902854" y="125472"/>
                </a:lnTo>
                <a:lnTo>
                  <a:pt x="925584" y="113652"/>
                </a:lnTo>
                <a:lnTo>
                  <a:pt x="952861" y="105469"/>
                </a:lnTo>
                <a:lnTo>
                  <a:pt x="981047" y="101832"/>
                </a:lnTo>
                <a:lnTo>
                  <a:pt x="1010141" y="100923"/>
                </a:lnTo>
                <a:lnTo>
                  <a:pt x="1041054" y="103651"/>
                </a:lnTo>
                <a:lnTo>
                  <a:pt x="1071968" y="107288"/>
                </a:lnTo>
                <a:lnTo>
                  <a:pt x="1102882" y="111834"/>
                </a:lnTo>
                <a:lnTo>
                  <a:pt x="1133795" y="115471"/>
                </a:lnTo>
                <a:lnTo>
                  <a:pt x="1164708" y="117289"/>
                </a:lnTo>
                <a:lnTo>
                  <a:pt x="1194713" y="117289"/>
                </a:lnTo>
                <a:lnTo>
                  <a:pt x="1222899" y="113652"/>
                </a:lnTo>
                <a:lnTo>
                  <a:pt x="1251085" y="106378"/>
                </a:lnTo>
                <a:lnTo>
                  <a:pt x="1278361" y="95468"/>
                </a:lnTo>
                <a:lnTo>
                  <a:pt x="1305637" y="80920"/>
                </a:lnTo>
                <a:lnTo>
                  <a:pt x="1332914" y="66373"/>
                </a:lnTo>
                <a:lnTo>
                  <a:pt x="1360190" y="50007"/>
                </a:lnTo>
                <a:lnTo>
                  <a:pt x="1386558" y="34550"/>
                </a:lnTo>
                <a:lnTo>
                  <a:pt x="1414744" y="20912"/>
                </a:lnTo>
                <a:lnTo>
                  <a:pt x="1442020" y="10001"/>
                </a:lnTo>
                <a:lnTo>
                  <a:pt x="1470206" y="2727"/>
                </a:lnTo>
                <a:close/>
              </a:path>
            </a:pathLst>
          </a:custGeom>
        </p:spPr>
      </p:pic>
      <p:sp>
        <p:nvSpPr>
          <p:cNvPr id="32" name="Freeform: Shape 16">
            <a:extLst>
              <a:ext uri="{FF2B5EF4-FFF2-40B4-BE49-F238E27FC236}">
                <a16:creationId xmlns:a16="http://schemas.microsoft.com/office/drawing/2014/main" id="{0CE326BE-F0B1-46A2-AD11-ECDEEFB38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6276" y="0"/>
            <a:ext cx="4335725" cy="3532180"/>
          </a:xfrm>
          <a:custGeom>
            <a:avLst/>
            <a:gdLst>
              <a:gd name="connsiteX0" fmla="*/ 179111 w 4335725"/>
              <a:gd name="connsiteY0" fmla="*/ 0 h 3532180"/>
              <a:gd name="connsiteX1" fmla="*/ 4335725 w 4335725"/>
              <a:gd name="connsiteY1" fmla="*/ 0 h 3532180"/>
              <a:gd name="connsiteX2" fmla="*/ 4335725 w 4335725"/>
              <a:gd name="connsiteY2" fmla="*/ 2845937 h 3532180"/>
              <a:gd name="connsiteX3" fmla="*/ 4315217 w 4335725"/>
              <a:gd name="connsiteY3" fmla="*/ 2853009 h 3532180"/>
              <a:gd name="connsiteX4" fmla="*/ 4269092 w 4335725"/>
              <a:gd name="connsiteY4" fmla="*/ 2867324 h 3532180"/>
              <a:gd name="connsiteX5" fmla="*/ 4219783 w 4335725"/>
              <a:gd name="connsiteY5" fmla="*/ 2880049 h 3532180"/>
              <a:gd name="connsiteX6" fmla="*/ 4172065 w 4335725"/>
              <a:gd name="connsiteY6" fmla="*/ 2892774 h 3532180"/>
              <a:gd name="connsiteX7" fmla="*/ 4124349 w 4335725"/>
              <a:gd name="connsiteY7" fmla="*/ 2907089 h 3532180"/>
              <a:gd name="connsiteX8" fmla="*/ 4078224 w 4335725"/>
              <a:gd name="connsiteY8" fmla="*/ 2922994 h 3532180"/>
              <a:gd name="connsiteX9" fmla="*/ 4035278 w 4335725"/>
              <a:gd name="connsiteY9" fmla="*/ 2942082 h 3532180"/>
              <a:gd name="connsiteX10" fmla="*/ 3995515 w 4335725"/>
              <a:gd name="connsiteY10" fmla="*/ 2964348 h 3532180"/>
              <a:gd name="connsiteX11" fmla="*/ 3960521 w 4335725"/>
              <a:gd name="connsiteY11" fmla="*/ 2992978 h 3532180"/>
              <a:gd name="connsiteX12" fmla="*/ 3923939 w 4335725"/>
              <a:gd name="connsiteY12" fmla="*/ 3024791 h 3532180"/>
              <a:gd name="connsiteX13" fmla="*/ 3892126 w 4335725"/>
              <a:gd name="connsiteY13" fmla="*/ 3061373 h 3532180"/>
              <a:gd name="connsiteX14" fmla="*/ 3861905 w 4335725"/>
              <a:gd name="connsiteY14" fmla="*/ 3099547 h 3532180"/>
              <a:gd name="connsiteX15" fmla="*/ 3831684 w 4335725"/>
              <a:gd name="connsiteY15" fmla="*/ 3139310 h 3532180"/>
              <a:gd name="connsiteX16" fmla="*/ 3801464 w 4335725"/>
              <a:gd name="connsiteY16" fmla="*/ 3179075 h 3532180"/>
              <a:gd name="connsiteX17" fmla="*/ 3771243 w 4335725"/>
              <a:gd name="connsiteY17" fmla="*/ 3217249 h 3532180"/>
              <a:gd name="connsiteX18" fmla="*/ 3737841 w 4335725"/>
              <a:gd name="connsiteY18" fmla="*/ 3253831 h 3532180"/>
              <a:gd name="connsiteX19" fmla="*/ 3704438 w 4335725"/>
              <a:gd name="connsiteY19" fmla="*/ 3285642 h 3532180"/>
              <a:gd name="connsiteX20" fmla="*/ 3666266 w 4335725"/>
              <a:gd name="connsiteY20" fmla="*/ 3312682 h 3532180"/>
              <a:gd name="connsiteX21" fmla="*/ 3626501 w 4335725"/>
              <a:gd name="connsiteY21" fmla="*/ 3333360 h 3532180"/>
              <a:gd name="connsiteX22" fmla="*/ 3578783 w 4335725"/>
              <a:gd name="connsiteY22" fmla="*/ 3347676 h 3532180"/>
              <a:gd name="connsiteX23" fmla="*/ 3529475 w 4335725"/>
              <a:gd name="connsiteY23" fmla="*/ 3354038 h 3532180"/>
              <a:gd name="connsiteX24" fmla="*/ 3478579 w 4335725"/>
              <a:gd name="connsiteY24" fmla="*/ 3355628 h 3532180"/>
              <a:gd name="connsiteX25" fmla="*/ 3424498 w 4335725"/>
              <a:gd name="connsiteY25" fmla="*/ 3350856 h 3532180"/>
              <a:gd name="connsiteX26" fmla="*/ 3370419 w 4335725"/>
              <a:gd name="connsiteY26" fmla="*/ 3344494 h 3532180"/>
              <a:gd name="connsiteX27" fmla="*/ 3316339 w 4335725"/>
              <a:gd name="connsiteY27" fmla="*/ 3336540 h 3532180"/>
              <a:gd name="connsiteX28" fmla="*/ 3262260 w 4335725"/>
              <a:gd name="connsiteY28" fmla="*/ 3330180 h 3532180"/>
              <a:gd name="connsiteX29" fmla="*/ 3208180 w 4335725"/>
              <a:gd name="connsiteY29" fmla="*/ 3326998 h 3532180"/>
              <a:gd name="connsiteX30" fmla="*/ 3155691 w 4335725"/>
              <a:gd name="connsiteY30" fmla="*/ 3326998 h 3532180"/>
              <a:gd name="connsiteX31" fmla="*/ 3106385 w 4335725"/>
              <a:gd name="connsiteY31" fmla="*/ 3333360 h 3532180"/>
              <a:gd name="connsiteX32" fmla="*/ 3055487 w 4335725"/>
              <a:gd name="connsiteY32" fmla="*/ 3346085 h 3532180"/>
              <a:gd name="connsiteX33" fmla="*/ 3009359 w 4335725"/>
              <a:gd name="connsiteY33" fmla="*/ 3365171 h 3532180"/>
              <a:gd name="connsiteX34" fmla="*/ 2961643 w 4335725"/>
              <a:gd name="connsiteY34" fmla="*/ 3390621 h 3532180"/>
              <a:gd name="connsiteX35" fmla="*/ 2913927 w 4335725"/>
              <a:gd name="connsiteY35" fmla="*/ 3416071 h 3532180"/>
              <a:gd name="connsiteX36" fmla="*/ 2866209 w 4335725"/>
              <a:gd name="connsiteY36" fmla="*/ 3444699 h 3532180"/>
              <a:gd name="connsiteX37" fmla="*/ 2820081 w 4335725"/>
              <a:gd name="connsiteY37" fmla="*/ 3471739 h 3532180"/>
              <a:gd name="connsiteX38" fmla="*/ 2770775 w 4335725"/>
              <a:gd name="connsiteY38" fmla="*/ 3495598 h 3532180"/>
              <a:gd name="connsiteX39" fmla="*/ 2723057 w 4335725"/>
              <a:gd name="connsiteY39" fmla="*/ 3514685 h 3532180"/>
              <a:gd name="connsiteX40" fmla="*/ 2673749 w 4335725"/>
              <a:gd name="connsiteY40" fmla="*/ 3527410 h 3532180"/>
              <a:gd name="connsiteX41" fmla="*/ 2622852 w 4335725"/>
              <a:gd name="connsiteY41" fmla="*/ 3532180 h 3532180"/>
              <a:gd name="connsiteX42" fmla="*/ 2571953 w 4335725"/>
              <a:gd name="connsiteY42" fmla="*/ 3527410 h 3532180"/>
              <a:gd name="connsiteX43" fmla="*/ 2522645 w 4335725"/>
              <a:gd name="connsiteY43" fmla="*/ 3514685 h 3532180"/>
              <a:gd name="connsiteX44" fmla="*/ 2474930 w 4335725"/>
              <a:gd name="connsiteY44" fmla="*/ 3495598 h 3532180"/>
              <a:gd name="connsiteX45" fmla="*/ 2425621 w 4335725"/>
              <a:gd name="connsiteY45" fmla="*/ 3471739 h 3532180"/>
              <a:gd name="connsiteX46" fmla="*/ 2379493 w 4335725"/>
              <a:gd name="connsiteY46" fmla="*/ 3444699 h 3532180"/>
              <a:gd name="connsiteX47" fmla="*/ 2331777 w 4335725"/>
              <a:gd name="connsiteY47" fmla="*/ 3416071 h 3532180"/>
              <a:gd name="connsiteX48" fmla="*/ 2284059 w 4335725"/>
              <a:gd name="connsiteY48" fmla="*/ 3390621 h 3532180"/>
              <a:gd name="connsiteX49" fmla="*/ 2236343 w 4335725"/>
              <a:gd name="connsiteY49" fmla="*/ 3365171 h 3532180"/>
              <a:gd name="connsiteX50" fmla="*/ 2188627 w 4335725"/>
              <a:gd name="connsiteY50" fmla="*/ 3346085 h 3532180"/>
              <a:gd name="connsiteX51" fmla="*/ 2139319 w 4335725"/>
              <a:gd name="connsiteY51" fmla="*/ 3333360 h 3532180"/>
              <a:gd name="connsiteX52" fmla="*/ 2090011 w 4335725"/>
              <a:gd name="connsiteY52" fmla="*/ 3326998 h 3532180"/>
              <a:gd name="connsiteX53" fmla="*/ 2037520 w 4335725"/>
              <a:gd name="connsiteY53" fmla="*/ 3326998 h 3532180"/>
              <a:gd name="connsiteX54" fmla="*/ 1983442 w 4335725"/>
              <a:gd name="connsiteY54" fmla="*/ 3330180 h 3532180"/>
              <a:gd name="connsiteX55" fmla="*/ 1929363 w 4335725"/>
              <a:gd name="connsiteY55" fmla="*/ 3336540 h 3532180"/>
              <a:gd name="connsiteX56" fmla="*/ 1875283 w 4335725"/>
              <a:gd name="connsiteY56" fmla="*/ 3344494 h 3532180"/>
              <a:gd name="connsiteX57" fmla="*/ 1821202 w 4335725"/>
              <a:gd name="connsiteY57" fmla="*/ 3350856 h 3532180"/>
              <a:gd name="connsiteX58" fmla="*/ 1767124 w 4335725"/>
              <a:gd name="connsiteY58" fmla="*/ 3355628 h 3532180"/>
              <a:gd name="connsiteX59" fmla="*/ 1716227 w 4335725"/>
              <a:gd name="connsiteY59" fmla="*/ 3354038 h 3532180"/>
              <a:gd name="connsiteX60" fmla="*/ 1666919 w 4335725"/>
              <a:gd name="connsiteY60" fmla="*/ 3347676 h 3532180"/>
              <a:gd name="connsiteX61" fmla="*/ 1619201 w 4335725"/>
              <a:gd name="connsiteY61" fmla="*/ 3333360 h 3532180"/>
              <a:gd name="connsiteX62" fmla="*/ 1579437 w 4335725"/>
              <a:gd name="connsiteY62" fmla="*/ 3312682 h 3532180"/>
              <a:gd name="connsiteX63" fmla="*/ 1541263 w 4335725"/>
              <a:gd name="connsiteY63" fmla="*/ 3285642 h 3532180"/>
              <a:gd name="connsiteX64" fmla="*/ 1507862 w 4335725"/>
              <a:gd name="connsiteY64" fmla="*/ 3253831 h 3532180"/>
              <a:gd name="connsiteX65" fmla="*/ 1474459 w 4335725"/>
              <a:gd name="connsiteY65" fmla="*/ 3217249 h 3532180"/>
              <a:gd name="connsiteX66" fmla="*/ 1444238 w 4335725"/>
              <a:gd name="connsiteY66" fmla="*/ 3179075 h 3532180"/>
              <a:gd name="connsiteX67" fmla="*/ 1414018 w 4335725"/>
              <a:gd name="connsiteY67" fmla="*/ 3139310 h 3532180"/>
              <a:gd name="connsiteX68" fmla="*/ 1383797 w 4335725"/>
              <a:gd name="connsiteY68" fmla="*/ 3099547 h 3532180"/>
              <a:gd name="connsiteX69" fmla="*/ 1353577 w 4335725"/>
              <a:gd name="connsiteY69" fmla="*/ 3061373 h 3532180"/>
              <a:gd name="connsiteX70" fmla="*/ 1321765 w 4335725"/>
              <a:gd name="connsiteY70" fmla="*/ 3024791 h 3532180"/>
              <a:gd name="connsiteX71" fmla="*/ 1285181 w 4335725"/>
              <a:gd name="connsiteY71" fmla="*/ 2992978 h 3532180"/>
              <a:gd name="connsiteX72" fmla="*/ 1250188 w 4335725"/>
              <a:gd name="connsiteY72" fmla="*/ 2964348 h 3532180"/>
              <a:gd name="connsiteX73" fmla="*/ 1210424 w 4335725"/>
              <a:gd name="connsiteY73" fmla="*/ 2942082 h 3532180"/>
              <a:gd name="connsiteX74" fmla="*/ 1167479 w 4335725"/>
              <a:gd name="connsiteY74" fmla="*/ 2922994 h 3532180"/>
              <a:gd name="connsiteX75" fmla="*/ 1121353 w 4335725"/>
              <a:gd name="connsiteY75" fmla="*/ 2907089 h 3532180"/>
              <a:gd name="connsiteX76" fmla="*/ 1073635 w 4335725"/>
              <a:gd name="connsiteY76" fmla="*/ 2892774 h 3532180"/>
              <a:gd name="connsiteX77" fmla="*/ 1025919 w 4335725"/>
              <a:gd name="connsiteY77" fmla="*/ 2880049 h 3532180"/>
              <a:gd name="connsiteX78" fmla="*/ 976611 w 4335725"/>
              <a:gd name="connsiteY78" fmla="*/ 2867324 h 3532180"/>
              <a:gd name="connsiteX79" fmla="*/ 930485 w 4335725"/>
              <a:gd name="connsiteY79" fmla="*/ 2853009 h 3532180"/>
              <a:gd name="connsiteX80" fmla="*/ 884357 w 4335725"/>
              <a:gd name="connsiteY80" fmla="*/ 2837103 h 3532180"/>
              <a:gd name="connsiteX81" fmla="*/ 841413 w 4335725"/>
              <a:gd name="connsiteY81" fmla="*/ 2818015 h 3532180"/>
              <a:gd name="connsiteX82" fmla="*/ 803238 w 4335725"/>
              <a:gd name="connsiteY82" fmla="*/ 2794157 h 3532180"/>
              <a:gd name="connsiteX83" fmla="*/ 768245 w 4335725"/>
              <a:gd name="connsiteY83" fmla="*/ 2765527 h 3532180"/>
              <a:gd name="connsiteX84" fmla="*/ 739617 w 4335725"/>
              <a:gd name="connsiteY84" fmla="*/ 2730536 h 3532180"/>
              <a:gd name="connsiteX85" fmla="*/ 715759 w 4335725"/>
              <a:gd name="connsiteY85" fmla="*/ 2692361 h 3532180"/>
              <a:gd name="connsiteX86" fmla="*/ 696671 w 4335725"/>
              <a:gd name="connsiteY86" fmla="*/ 2649416 h 3532180"/>
              <a:gd name="connsiteX87" fmla="*/ 680766 w 4335725"/>
              <a:gd name="connsiteY87" fmla="*/ 2603290 h 3532180"/>
              <a:gd name="connsiteX88" fmla="*/ 666450 w 4335725"/>
              <a:gd name="connsiteY88" fmla="*/ 2557164 h 3532180"/>
              <a:gd name="connsiteX89" fmla="*/ 653726 w 4335725"/>
              <a:gd name="connsiteY89" fmla="*/ 2507856 h 3532180"/>
              <a:gd name="connsiteX90" fmla="*/ 641000 w 4335725"/>
              <a:gd name="connsiteY90" fmla="*/ 2460140 h 3532180"/>
              <a:gd name="connsiteX91" fmla="*/ 626685 w 4335725"/>
              <a:gd name="connsiteY91" fmla="*/ 2412422 h 3532180"/>
              <a:gd name="connsiteX92" fmla="*/ 610780 w 4335725"/>
              <a:gd name="connsiteY92" fmla="*/ 2366295 h 3532180"/>
              <a:gd name="connsiteX93" fmla="*/ 591692 w 4335725"/>
              <a:gd name="connsiteY93" fmla="*/ 2323348 h 3532180"/>
              <a:gd name="connsiteX94" fmla="*/ 569424 w 4335725"/>
              <a:gd name="connsiteY94" fmla="*/ 2283586 h 3532180"/>
              <a:gd name="connsiteX95" fmla="*/ 540796 w 4335725"/>
              <a:gd name="connsiteY95" fmla="*/ 2248593 h 3532180"/>
              <a:gd name="connsiteX96" fmla="*/ 508983 w 4335725"/>
              <a:gd name="connsiteY96" fmla="*/ 2212010 h 3532180"/>
              <a:gd name="connsiteX97" fmla="*/ 472400 w 4335725"/>
              <a:gd name="connsiteY97" fmla="*/ 2180199 h 3532180"/>
              <a:gd name="connsiteX98" fmla="*/ 432635 w 4335725"/>
              <a:gd name="connsiteY98" fmla="*/ 2149978 h 3532180"/>
              <a:gd name="connsiteX99" fmla="*/ 392872 w 4335725"/>
              <a:gd name="connsiteY99" fmla="*/ 2119758 h 3532180"/>
              <a:gd name="connsiteX100" fmla="*/ 353108 w 4335725"/>
              <a:gd name="connsiteY100" fmla="*/ 2089537 h 3532180"/>
              <a:gd name="connsiteX101" fmla="*/ 314933 w 4335725"/>
              <a:gd name="connsiteY101" fmla="*/ 2059315 h 3532180"/>
              <a:gd name="connsiteX102" fmla="*/ 278350 w 4335725"/>
              <a:gd name="connsiteY102" fmla="*/ 2025914 h 3532180"/>
              <a:gd name="connsiteX103" fmla="*/ 246539 w 4335725"/>
              <a:gd name="connsiteY103" fmla="*/ 1992513 h 3532180"/>
              <a:gd name="connsiteX104" fmla="*/ 219500 w 4335725"/>
              <a:gd name="connsiteY104" fmla="*/ 1954338 h 3532180"/>
              <a:gd name="connsiteX105" fmla="*/ 198823 w 4335725"/>
              <a:gd name="connsiteY105" fmla="*/ 1914575 h 3532180"/>
              <a:gd name="connsiteX106" fmla="*/ 184508 w 4335725"/>
              <a:gd name="connsiteY106" fmla="*/ 1866859 h 3532180"/>
              <a:gd name="connsiteX107" fmla="*/ 178145 w 4335725"/>
              <a:gd name="connsiteY107" fmla="*/ 1817551 h 3532180"/>
              <a:gd name="connsiteX108" fmla="*/ 176554 w 4335725"/>
              <a:gd name="connsiteY108" fmla="*/ 1766651 h 3532180"/>
              <a:gd name="connsiteX109" fmla="*/ 181326 w 4335725"/>
              <a:gd name="connsiteY109" fmla="*/ 1712572 h 3532180"/>
              <a:gd name="connsiteX110" fmla="*/ 187688 w 4335725"/>
              <a:gd name="connsiteY110" fmla="*/ 1658493 h 3532180"/>
              <a:gd name="connsiteX111" fmla="*/ 195640 w 4335725"/>
              <a:gd name="connsiteY111" fmla="*/ 1604413 h 3532180"/>
              <a:gd name="connsiteX112" fmla="*/ 202004 w 4335725"/>
              <a:gd name="connsiteY112" fmla="*/ 1550335 h 3532180"/>
              <a:gd name="connsiteX113" fmla="*/ 205186 w 4335725"/>
              <a:gd name="connsiteY113" fmla="*/ 1496256 h 3532180"/>
              <a:gd name="connsiteX114" fmla="*/ 205186 w 4335725"/>
              <a:gd name="connsiteY114" fmla="*/ 1443766 h 3532180"/>
              <a:gd name="connsiteX115" fmla="*/ 198823 w 4335725"/>
              <a:gd name="connsiteY115" fmla="*/ 1394460 h 3532180"/>
              <a:gd name="connsiteX116" fmla="*/ 186098 w 4335725"/>
              <a:gd name="connsiteY116" fmla="*/ 1345152 h 3532180"/>
              <a:gd name="connsiteX117" fmla="*/ 167011 w 4335725"/>
              <a:gd name="connsiteY117" fmla="*/ 1299024 h 3532180"/>
              <a:gd name="connsiteX118" fmla="*/ 143153 w 4335725"/>
              <a:gd name="connsiteY118" fmla="*/ 1251308 h 3532180"/>
              <a:gd name="connsiteX119" fmla="*/ 116112 w 4335725"/>
              <a:gd name="connsiteY119" fmla="*/ 1203592 h 3532180"/>
              <a:gd name="connsiteX120" fmla="*/ 87483 w 4335725"/>
              <a:gd name="connsiteY120" fmla="*/ 1155874 h 3532180"/>
              <a:gd name="connsiteX121" fmla="*/ 60443 w 4335725"/>
              <a:gd name="connsiteY121" fmla="*/ 1109746 h 3532180"/>
              <a:gd name="connsiteX122" fmla="*/ 36583 w 4335725"/>
              <a:gd name="connsiteY122" fmla="*/ 1060441 h 3532180"/>
              <a:gd name="connsiteX123" fmla="*/ 17498 w 4335725"/>
              <a:gd name="connsiteY123" fmla="*/ 1012723 h 3532180"/>
              <a:gd name="connsiteX124" fmla="*/ 4773 w 4335725"/>
              <a:gd name="connsiteY124" fmla="*/ 963415 h 3532180"/>
              <a:gd name="connsiteX125" fmla="*/ 0 w 4335725"/>
              <a:gd name="connsiteY125" fmla="*/ 912516 h 3532180"/>
              <a:gd name="connsiteX126" fmla="*/ 4773 w 4335725"/>
              <a:gd name="connsiteY126" fmla="*/ 861620 h 3532180"/>
              <a:gd name="connsiteX127" fmla="*/ 17498 w 4335725"/>
              <a:gd name="connsiteY127" fmla="*/ 812312 h 3532180"/>
              <a:gd name="connsiteX128" fmla="*/ 36583 w 4335725"/>
              <a:gd name="connsiteY128" fmla="*/ 764594 h 3532180"/>
              <a:gd name="connsiteX129" fmla="*/ 60443 w 4335725"/>
              <a:gd name="connsiteY129" fmla="*/ 715288 h 3532180"/>
              <a:gd name="connsiteX130" fmla="*/ 87483 w 4335725"/>
              <a:gd name="connsiteY130" fmla="*/ 669160 h 3532180"/>
              <a:gd name="connsiteX131" fmla="*/ 116112 w 4335725"/>
              <a:gd name="connsiteY131" fmla="*/ 621444 h 3532180"/>
              <a:gd name="connsiteX132" fmla="*/ 143153 w 4335725"/>
              <a:gd name="connsiteY132" fmla="*/ 573726 h 3532180"/>
              <a:gd name="connsiteX133" fmla="*/ 167011 w 4335725"/>
              <a:gd name="connsiteY133" fmla="*/ 526010 h 3532180"/>
              <a:gd name="connsiteX134" fmla="*/ 186098 w 4335725"/>
              <a:gd name="connsiteY134" fmla="*/ 479882 h 3532180"/>
              <a:gd name="connsiteX135" fmla="*/ 198823 w 4335725"/>
              <a:gd name="connsiteY135" fmla="*/ 430575 h 3532180"/>
              <a:gd name="connsiteX136" fmla="*/ 205186 w 4335725"/>
              <a:gd name="connsiteY136" fmla="*/ 381268 h 3532180"/>
              <a:gd name="connsiteX137" fmla="*/ 205186 w 4335725"/>
              <a:gd name="connsiteY137" fmla="*/ 328780 h 3532180"/>
              <a:gd name="connsiteX138" fmla="*/ 202004 w 4335725"/>
              <a:gd name="connsiteY138" fmla="*/ 274700 h 3532180"/>
              <a:gd name="connsiteX139" fmla="*/ 195640 w 4335725"/>
              <a:gd name="connsiteY139" fmla="*/ 220621 h 3532180"/>
              <a:gd name="connsiteX140" fmla="*/ 187688 w 4335725"/>
              <a:gd name="connsiteY140" fmla="*/ 166541 h 3532180"/>
              <a:gd name="connsiteX141" fmla="*/ 181326 w 4335725"/>
              <a:gd name="connsiteY141" fmla="*/ 112462 h 3532180"/>
              <a:gd name="connsiteX142" fmla="*/ 176554 w 4335725"/>
              <a:gd name="connsiteY142" fmla="*/ 58383 h 3532180"/>
              <a:gd name="connsiteX143" fmla="*/ 178145 w 4335725"/>
              <a:gd name="connsiteY143" fmla="*/ 7485 h 3532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4335725" h="3532180">
                <a:moveTo>
                  <a:pt x="179111" y="0"/>
                </a:moveTo>
                <a:lnTo>
                  <a:pt x="4335725" y="0"/>
                </a:lnTo>
                <a:lnTo>
                  <a:pt x="4335725" y="2845937"/>
                </a:lnTo>
                <a:lnTo>
                  <a:pt x="4315217" y="2853009"/>
                </a:lnTo>
                <a:lnTo>
                  <a:pt x="4269092" y="2867324"/>
                </a:lnTo>
                <a:lnTo>
                  <a:pt x="4219783" y="2880049"/>
                </a:lnTo>
                <a:lnTo>
                  <a:pt x="4172065" y="2892774"/>
                </a:lnTo>
                <a:lnTo>
                  <a:pt x="4124349" y="2907089"/>
                </a:lnTo>
                <a:lnTo>
                  <a:pt x="4078224" y="2922994"/>
                </a:lnTo>
                <a:lnTo>
                  <a:pt x="4035278" y="2942082"/>
                </a:lnTo>
                <a:lnTo>
                  <a:pt x="3995515" y="2964348"/>
                </a:lnTo>
                <a:lnTo>
                  <a:pt x="3960521" y="2992978"/>
                </a:lnTo>
                <a:lnTo>
                  <a:pt x="3923939" y="3024791"/>
                </a:lnTo>
                <a:lnTo>
                  <a:pt x="3892126" y="3061373"/>
                </a:lnTo>
                <a:lnTo>
                  <a:pt x="3861905" y="3099547"/>
                </a:lnTo>
                <a:lnTo>
                  <a:pt x="3831684" y="3139310"/>
                </a:lnTo>
                <a:lnTo>
                  <a:pt x="3801464" y="3179075"/>
                </a:lnTo>
                <a:lnTo>
                  <a:pt x="3771243" y="3217249"/>
                </a:lnTo>
                <a:lnTo>
                  <a:pt x="3737841" y="3253831"/>
                </a:lnTo>
                <a:lnTo>
                  <a:pt x="3704438" y="3285642"/>
                </a:lnTo>
                <a:lnTo>
                  <a:pt x="3666266" y="3312682"/>
                </a:lnTo>
                <a:lnTo>
                  <a:pt x="3626501" y="3333360"/>
                </a:lnTo>
                <a:lnTo>
                  <a:pt x="3578783" y="3347676"/>
                </a:lnTo>
                <a:lnTo>
                  <a:pt x="3529475" y="3354038"/>
                </a:lnTo>
                <a:lnTo>
                  <a:pt x="3478579" y="3355628"/>
                </a:lnTo>
                <a:lnTo>
                  <a:pt x="3424498" y="3350856"/>
                </a:lnTo>
                <a:lnTo>
                  <a:pt x="3370419" y="3344494"/>
                </a:lnTo>
                <a:lnTo>
                  <a:pt x="3316339" y="3336540"/>
                </a:lnTo>
                <a:lnTo>
                  <a:pt x="3262260" y="3330180"/>
                </a:lnTo>
                <a:lnTo>
                  <a:pt x="3208180" y="3326998"/>
                </a:lnTo>
                <a:lnTo>
                  <a:pt x="3155691" y="3326998"/>
                </a:lnTo>
                <a:lnTo>
                  <a:pt x="3106385" y="3333360"/>
                </a:lnTo>
                <a:lnTo>
                  <a:pt x="3055487" y="3346085"/>
                </a:lnTo>
                <a:lnTo>
                  <a:pt x="3009359" y="3365171"/>
                </a:lnTo>
                <a:lnTo>
                  <a:pt x="2961643" y="3390621"/>
                </a:lnTo>
                <a:lnTo>
                  <a:pt x="2913927" y="3416071"/>
                </a:lnTo>
                <a:lnTo>
                  <a:pt x="2866209" y="3444699"/>
                </a:lnTo>
                <a:lnTo>
                  <a:pt x="2820081" y="3471739"/>
                </a:lnTo>
                <a:lnTo>
                  <a:pt x="2770775" y="3495598"/>
                </a:lnTo>
                <a:lnTo>
                  <a:pt x="2723057" y="3514685"/>
                </a:lnTo>
                <a:lnTo>
                  <a:pt x="2673749" y="3527410"/>
                </a:lnTo>
                <a:lnTo>
                  <a:pt x="2622852" y="3532180"/>
                </a:lnTo>
                <a:lnTo>
                  <a:pt x="2571953" y="3527410"/>
                </a:lnTo>
                <a:lnTo>
                  <a:pt x="2522645" y="3514685"/>
                </a:lnTo>
                <a:lnTo>
                  <a:pt x="2474930" y="3495598"/>
                </a:lnTo>
                <a:lnTo>
                  <a:pt x="2425621" y="3471739"/>
                </a:lnTo>
                <a:lnTo>
                  <a:pt x="2379493" y="3444699"/>
                </a:lnTo>
                <a:lnTo>
                  <a:pt x="2331777" y="3416071"/>
                </a:lnTo>
                <a:lnTo>
                  <a:pt x="2284059" y="3390621"/>
                </a:lnTo>
                <a:lnTo>
                  <a:pt x="2236343" y="3365171"/>
                </a:lnTo>
                <a:lnTo>
                  <a:pt x="2188627" y="3346085"/>
                </a:lnTo>
                <a:lnTo>
                  <a:pt x="2139319" y="3333360"/>
                </a:lnTo>
                <a:lnTo>
                  <a:pt x="2090011" y="3326998"/>
                </a:lnTo>
                <a:lnTo>
                  <a:pt x="2037520" y="3326998"/>
                </a:lnTo>
                <a:lnTo>
                  <a:pt x="1983442" y="3330180"/>
                </a:lnTo>
                <a:lnTo>
                  <a:pt x="1929363" y="3336540"/>
                </a:lnTo>
                <a:lnTo>
                  <a:pt x="1875283" y="3344494"/>
                </a:lnTo>
                <a:lnTo>
                  <a:pt x="1821202" y="3350856"/>
                </a:lnTo>
                <a:lnTo>
                  <a:pt x="1767124" y="3355628"/>
                </a:lnTo>
                <a:lnTo>
                  <a:pt x="1716227" y="3354038"/>
                </a:lnTo>
                <a:lnTo>
                  <a:pt x="1666919" y="3347676"/>
                </a:lnTo>
                <a:lnTo>
                  <a:pt x="1619201" y="3333360"/>
                </a:lnTo>
                <a:lnTo>
                  <a:pt x="1579437" y="3312682"/>
                </a:lnTo>
                <a:lnTo>
                  <a:pt x="1541263" y="3285642"/>
                </a:lnTo>
                <a:lnTo>
                  <a:pt x="1507862" y="3253831"/>
                </a:lnTo>
                <a:lnTo>
                  <a:pt x="1474459" y="3217249"/>
                </a:lnTo>
                <a:lnTo>
                  <a:pt x="1444238" y="3179075"/>
                </a:lnTo>
                <a:lnTo>
                  <a:pt x="1414018" y="3139310"/>
                </a:lnTo>
                <a:lnTo>
                  <a:pt x="1383797" y="3099547"/>
                </a:lnTo>
                <a:lnTo>
                  <a:pt x="1353577" y="3061373"/>
                </a:lnTo>
                <a:lnTo>
                  <a:pt x="1321765" y="3024791"/>
                </a:lnTo>
                <a:lnTo>
                  <a:pt x="1285181" y="2992978"/>
                </a:lnTo>
                <a:lnTo>
                  <a:pt x="1250188" y="2964348"/>
                </a:lnTo>
                <a:lnTo>
                  <a:pt x="1210424" y="2942082"/>
                </a:lnTo>
                <a:lnTo>
                  <a:pt x="1167479" y="2922994"/>
                </a:lnTo>
                <a:lnTo>
                  <a:pt x="1121353" y="2907089"/>
                </a:lnTo>
                <a:lnTo>
                  <a:pt x="1073635" y="2892774"/>
                </a:lnTo>
                <a:lnTo>
                  <a:pt x="1025919" y="2880049"/>
                </a:lnTo>
                <a:lnTo>
                  <a:pt x="976611" y="2867324"/>
                </a:lnTo>
                <a:lnTo>
                  <a:pt x="930485" y="2853009"/>
                </a:lnTo>
                <a:lnTo>
                  <a:pt x="884357" y="2837103"/>
                </a:lnTo>
                <a:lnTo>
                  <a:pt x="841413" y="2818015"/>
                </a:lnTo>
                <a:lnTo>
                  <a:pt x="803238" y="2794157"/>
                </a:lnTo>
                <a:lnTo>
                  <a:pt x="768245" y="2765527"/>
                </a:lnTo>
                <a:lnTo>
                  <a:pt x="739617" y="2730536"/>
                </a:lnTo>
                <a:lnTo>
                  <a:pt x="715759" y="2692361"/>
                </a:lnTo>
                <a:lnTo>
                  <a:pt x="696671" y="2649416"/>
                </a:lnTo>
                <a:lnTo>
                  <a:pt x="680766" y="2603290"/>
                </a:lnTo>
                <a:lnTo>
                  <a:pt x="666450" y="2557164"/>
                </a:lnTo>
                <a:lnTo>
                  <a:pt x="653726" y="2507856"/>
                </a:lnTo>
                <a:lnTo>
                  <a:pt x="641000" y="2460140"/>
                </a:lnTo>
                <a:lnTo>
                  <a:pt x="626685" y="2412422"/>
                </a:lnTo>
                <a:lnTo>
                  <a:pt x="610780" y="2366295"/>
                </a:lnTo>
                <a:lnTo>
                  <a:pt x="591692" y="2323348"/>
                </a:lnTo>
                <a:lnTo>
                  <a:pt x="569424" y="2283586"/>
                </a:lnTo>
                <a:lnTo>
                  <a:pt x="540796" y="2248593"/>
                </a:lnTo>
                <a:lnTo>
                  <a:pt x="508983" y="2212010"/>
                </a:lnTo>
                <a:lnTo>
                  <a:pt x="472400" y="2180199"/>
                </a:lnTo>
                <a:lnTo>
                  <a:pt x="432635" y="2149978"/>
                </a:lnTo>
                <a:lnTo>
                  <a:pt x="392872" y="2119758"/>
                </a:lnTo>
                <a:lnTo>
                  <a:pt x="353108" y="2089537"/>
                </a:lnTo>
                <a:lnTo>
                  <a:pt x="314933" y="2059315"/>
                </a:lnTo>
                <a:lnTo>
                  <a:pt x="278350" y="2025914"/>
                </a:lnTo>
                <a:lnTo>
                  <a:pt x="246539" y="1992513"/>
                </a:lnTo>
                <a:lnTo>
                  <a:pt x="219500" y="1954338"/>
                </a:lnTo>
                <a:lnTo>
                  <a:pt x="198823" y="1914575"/>
                </a:lnTo>
                <a:lnTo>
                  <a:pt x="184508" y="1866859"/>
                </a:lnTo>
                <a:lnTo>
                  <a:pt x="178145" y="1817551"/>
                </a:lnTo>
                <a:lnTo>
                  <a:pt x="176554" y="1766651"/>
                </a:lnTo>
                <a:lnTo>
                  <a:pt x="181326" y="1712572"/>
                </a:lnTo>
                <a:lnTo>
                  <a:pt x="187688" y="1658493"/>
                </a:lnTo>
                <a:lnTo>
                  <a:pt x="195640" y="1604413"/>
                </a:lnTo>
                <a:lnTo>
                  <a:pt x="202004" y="1550335"/>
                </a:lnTo>
                <a:lnTo>
                  <a:pt x="205186" y="1496256"/>
                </a:lnTo>
                <a:lnTo>
                  <a:pt x="205186" y="1443766"/>
                </a:lnTo>
                <a:lnTo>
                  <a:pt x="198823" y="1394460"/>
                </a:lnTo>
                <a:lnTo>
                  <a:pt x="186098" y="1345152"/>
                </a:lnTo>
                <a:lnTo>
                  <a:pt x="167011" y="1299024"/>
                </a:lnTo>
                <a:lnTo>
                  <a:pt x="143153" y="1251308"/>
                </a:lnTo>
                <a:lnTo>
                  <a:pt x="116112" y="1203592"/>
                </a:lnTo>
                <a:lnTo>
                  <a:pt x="87483" y="1155874"/>
                </a:lnTo>
                <a:lnTo>
                  <a:pt x="60443" y="1109746"/>
                </a:lnTo>
                <a:lnTo>
                  <a:pt x="36583" y="1060441"/>
                </a:lnTo>
                <a:lnTo>
                  <a:pt x="17498" y="1012723"/>
                </a:lnTo>
                <a:lnTo>
                  <a:pt x="4773" y="963415"/>
                </a:lnTo>
                <a:lnTo>
                  <a:pt x="0" y="912516"/>
                </a:lnTo>
                <a:lnTo>
                  <a:pt x="4773" y="861620"/>
                </a:lnTo>
                <a:lnTo>
                  <a:pt x="17498" y="812312"/>
                </a:lnTo>
                <a:lnTo>
                  <a:pt x="36583" y="764594"/>
                </a:lnTo>
                <a:lnTo>
                  <a:pt x="60443" y="715288"/>
                </a:lnTo>
                <a:lnTo>
                  <a:pt x="87483" y="669160"/>
                </a:lnTo>
                <a:lnTo>
                  <a:pt x="116112" y="621444"/>
                </a:lnTo>
                <a:lnTo>
                  <a:pt x="143153" y="573726"/>
                </a:lnTo>
                <a:lnTo>
                  <a:pt x="167011" y="526010"/>
                </a:lnTo>
                <a:lnTo>
                  <a:pt x="186098" y="479882"/>
                </a:lnTo>
                <a:lnTo>
                  <a:pt x="198823" y="430575"/>
                </a:lnTo>
                <a:lnTo>
                  <a:pt x="205186" y="381268"/>
                </a:lnTo>
                <a:lnTo>
                  <a:pt x="205186" y="328780"/>
                </a:lnTo>
                <a:lnTo>
                  <a:pt x="202004" y="274700"/>
                </a:lnTo>
                <a:lnTo>
                  <a:pt x="195640" y="220621"/>
                </a:lnTo>
                <a:lnTo>
                  <a:pt x="187688" y="166541"/>
                </a:lnTo>
                <a:lnTo>
                  <a:pt x="181326" y="112462"/>
                </a:lnTo>
                <a:lnTo>
                  <a:pt x="176554" y="58383"/>
                </a:lnTo>
                <a:lnTo>
                  <a:pt x="178145" y="7485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Объект 3" descr="Picture background">
            <a:extLst>
              <a:ext uri="{FF2B5EF4-FFF2-40B4-BE49-F238E27FC236}">
                <a16:creationId xmlns:a16="http://schemas.microsoft.com/office/drawing/2014/main" id="{EC7C1167-9A13-11E5-7B42-90EC2373C8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148" r="22422"/>
          <a:stretch/>
        </p:blipFill>
        <p:spPr>
          <a:xfrm>
            <a:off x="7959581" y="10"/>
            <a:ext cx="4232421" cy="3428990"/>
          </a:xfrm>
          <a:custGeom>
            <a:avLst/>
            <a:gdLst/>
            <a:ahLst/>
            <a:cxnLst/>
            <a:rect l="l" t="t" r="r" b="b"/>
            <a:pathLst>
              <a:path w="4232421" h="3429000">
                <a:moveTo>
                  <a:pt x="176695" y="0"/>
                </a:moveTo>
                <a:lnTo>
                  <a:pt x="4232421" y="0"/>
                </a:lnTo>
                <a:lnTo>
                  <a:pt x="4232421" y="2741963"/>
                </a:lnTo>
                <a:lnTo>
                  <a:pt x="4230819" y="2742965"/>
                </a:lnTo>
                <a:lnTo>
                  <a:pt x="4189566" y="2761300"/>
                </a:lnTo>
                <a:lnTo>
                  <a:pt x="4145256" y="2776579"/>
                </a:lnTo>
                <a:lnTo>
                  <a:pt x="4100946" y="2790330"/>
                </a:lnTo>
                <a:lnTo>
                  <a:pt x="4053581" y="2802553"/>
                </a:lnTo>
                <a:lnTo>
                  <a:pt x="4007741" y="2814777"/>
                </a:lnTo>
                <a:lnTo>
                  <a:pt x="3961906" y="2828531"/>
                </a:lnTo>
                <a:lnTo>
                  <a:pt x="3917596" y="2843809"/>
                </a:lnTo>
                <a:lnTo>
                  <a:pt x="3876343" y="2862145"/>
                </a:lnTo>
                <a:lnTo>
                  <a:pt x="3838145" y="2883535"/>
                </a:lnTo>
                <a:lnTo>
                  <a:pt x="3804531" y="2911037"/>
                </a:lnTo>
                <a:lnTo>
                  <a:pt x="3769387" y="2941596"/>
                </a:lnTo>
                <a:lnTo>
                  <a:pt x="3738828" y="2976737"/>
                </a:lnTo>
                <a:lnTo>
                  <a:pt x="3709798" y="3013408"/>
                </a:lnTo>
                <a:lnTo>
                  <a:pt x="3680767" y="3051604"/>
                </a:lnTo>
                <a:lnTo>
                  <a:pt x="3651737" y="3089802"/>
                </a:lnTo>
                <a:lnTo>
                  <a:pt x="3622708" y="3126473"/>
                </a:lnTo>
                <a:lnTo>
                  <a:pt x="3590619" y="3161614"/>
                </a:lnTo>
                <a:lnTo>
                  <a:pt x="3558532" y="3192174"/>
                </a:lnTo>
                <a:lnTo>
                  <a:pt x="3521864" y="3218148"/>
                </a:lnTo>
                <a:lnTo>
                  <a:pt x="3483665" y="3238011"/>
                </a:lnTo>
                <a:lnTo>
                  <a:pt x="3437828" y="3251762"/>
                </a:lnTo>
                <a:lnTo>
                  <a:pt x="3390461" y="3257874"/>
                </a:lnTo>
                <a:lnTo>
                  <a:pt x="3341569" y="3259401"/>
                </a:lnTo>
                <a:lnTo>
                  <a:pt x="3289619" y="3254819"/>
                </a:lnTo>
                <a:lnTo>
                  <a:pt x="3237670" y="3248707"/>
                </a:lnTo>
                <a:lnTo>
                  <a:pt x="3185721" y="3241066"/>
                </a:lnTo>
                <a:lnTo>
                  <a:pt x="3133771" y="3234956"/>
                </a:lnTo>
                <a:lnTo>
                  <a:pt x="3081822" y="3231899"/>
                </a:lnTo>
                <a:lnTo>
                  <a:pt x="3031400" y="3231899"/>
                </a:lnTo>
                <a:lnTo>
                  <a:pt x="2984035" y="3238011"/>
                </a:lnTo>
                <a:lnTo>
                  <a:pt x="2935140" y="3250235"/>
                </a:lnTo>
                <a:lnTo>
                  <a:pt x="2890830" y="3268570"/>
                </a:lnTo>
                <a:lnTo>
                  <a:pt x="2844995" y="3293018"/>
                </a:lnTo>
                <a:lnTo>
                  <a:pt x="2799158" y="3317465"/>
                </a:lnTo>
                <a:lnTo>
                  <a:pt x="2753317" y="3344964"/>
                </a:lnTo>
                <a:lnTo>
                  <a:pt x="2709007" y="3370942"/>
                </a:lnTo>
                <a:lnTo>
                  <a:pt x="2661643" y="3393859"/>
                </a:lnTo>
                <a:lnTo>
                  <a:pt x="2615805" y="3412195"/>
                </a:lnTo>
                <a:lnTo>
                  <a:pt x="2568440" y="3424418"/>
                </a:lnTo>
                <a:lnTo>
                  <a:pt x="2519548" y="3429000"/>
                </a:lnTo>
                <a:lnTo>
                  <a:pt x="2470653" y="3424418"/>
                </a:lnTo>
                <a:lnTo>
                  <a:pt x="2423286" y="3412195"/>
                </a:lnTo>
                <a:lnTo>
                  <a:pt x="2377451" y="3393859"/>
                </a:lnTo>
                <a:lnTo>
                  <a:pt x="2330084" y="3370942"/>
                </a:lnTo>
                <a:lnTo>
                  <a:pt x="2285773" y="3344964"/>
                </a:lnTo>
                <a:lnTo>
                  <a:pt x="2239936" y="3317465"/>
                </a:lnTo>
                <a:lnTo>
                  <a:pt x="2194099" y="3293018"/>
                </a:lnTo>
                <a:lnTo>
                  <a:pt x="2148261" y="3268570"/>
                </a:lnTo>
                <a:lnTo>
                  <a:pt x="2102426" y="3250235"/>
                </a:lnTo>
                <a:lnTo>
                  <a:pt x="2055059" y="3238011"/>
                </a:lnTo>
                <a:lnTo>
                  <a:pt x="2007691" y="3231899"/>
                </a:lnTo>
                <a:lnTo>
                  <a:pt x="1957269" y="3231899"/>
                </a:lnTo>
                <a:lnTo>
                  <a:pt x="1905320" y="3234956"/>
                </a:lnTo>
                <a:lnTo>
                  <a:pt x="1853373" y="3241066"/>
                </a:lnTo>
                <a:lnTo>
                  <a:pt x="1801421" y="3248707"/>
                </a:lnTo>
                <a:lnTo>
                  <a:pt x="1749472" y="3254819"/>
                </a:lnTo>
                <a:lnTo>
                  <a:pt x="1697523" y="3259401"/>
                </a:lnTo>
                <a:lnTo>
                  <a:pt x="1648630" y="3257874"/>
                </a:lnTo>
                <a:lnTo>
                  <a:pt x="1601266" y="3251762"/>
                </a:lnTo>
                <a:lnTo>
                  <a:pt x="1555428" y="3238011"/>
                </a:lnTo>
                <a:lnTo>
                  <a:pt x="1517230" y="3218148"/>
                </a:lnTo>
                <a:lnTo>
                  <a:pt x="1480559" y="3192174"/>
                </a:lnTo>
                <a:lnTo>
                  <a:pt x="1448472" y="3161614"/>
                </a:lnTo>
                <a:lnTo>
                  <a:pt x="1416386" y="3126473"/>
                </a:lnTo>
                <a:lnTo>
                  <a:pt x="1387354" y="3089802"/>
                </a:lnTo>
                <a:lnTo>
                  <a:pt x="1358325" y="3051604"/>
                </a:lnTo>
                <a:lnTo>
                  <a:pt x="1329295" y="3013408"/>
                </a:lnTo>
                <a:lnTo>
                  <a:pt x="1300263" y="2976737"/>
                </a:lnTo>
                <a:lnTo>
                  <a:pt x="1269704" y="2941596"/>
                </a:lnTo>
                <a:lnTo>
                  <a:pt x="1234563" y="2911037"/>
                </a:lnTo>
                <a:lnTo>
                  <a:pt x="1200949" y="2883535"/>
                </a:lnTo>
                <a:lnTo>
                  <a:pt x="1162751" y="2862145"/>
                </a:lnTo>
                <a:lnTo>
                  <a:pt x="1121495" y="2843809"/>
                </a:lnTo>
                <a:lnTo>
                  <a:pt x="1077188" y="2828531"/>
                </a:lnTo>
                <a:lnTo>
                  <a:pt x="1031348" y="2814777"/>
                </a:lnTo>
                <a:lnTo>
                  <a:pt x="985513" y="2802553"/>
                </a:lnTo>
                <a:lnTo>
                  <a:pt x="938145" y="2790330"/>
                </a:lnTo>
                <a:lnTo>
                  <a:pt x="893838" y="2776579"/>
                </a:lnTo>
                <a:lnTo>
                  <a:pt x="849525" y="2761300"/>
                </a:lnTo>
                <a:lnTo>
                  <a:pt x="808275" y="2742965"/>
                </a:lnTo>
                <a:lnTo>
                  <a:pt x="771601" y="2720045"/>
                </a:lnTo>
                <a:lnTo>
                  <a:pt x="737987" y="2692543"/>
                </a:lnTo>
                <a:lnTo>
                  <a:pt x="710485" y="2658929"/>
                </a:lnTo>
                <a:lnTo>
                  <a:pt x="687568" y="2622258"/>
                </a:lnTo>
                <a:lnTo>
                  <a:pt x="669232" y="2581005"/>
                </a:lnTo>
                <a:lnTo>
                  <a:pt x="653954" y="2536695"/>
                </a:lnTo>
                <a:lnTo>
                  <a:pt x="640203" y="2492387"/>
                </a:lnTo>
                <a:lnTo>
                  <a:pt x="627979" y="2445020"/>
                </a:lnTo>
                <a:lnTo>
                  <a:pt x="615753" y="2399185"/>
                </a:lnTo>
                <a:lnTo>
                  <a:pt x="602002" y="2353345"/>
                </a:lnTo>
                <a:lnTo>
                  <a:pt x="586724" y="2309035"/>
                </a:lnTo>
                <a:lnTo>
                  <a:pt x="568388" y="2267782"/>
                </a:lnTo>
                <a:lnTo>
                  <a:pt x="546998" y="2229583"/>
                </a:lnTo>
                <a:lnTo>
                  <a:pt x="519496" y="2195970"/>
                </a:lnTo>
                <a:lnTo>
                  <a:pt x="488937" y="2160826"/>
                </a:lnTo>
                <a:lnTo>
                  <a:pt x="453796" y="2130269"/>
                </a:lnTo>
                <a:lnTo>
                  <a:pt x="415595" y="2101240"/>
                </a:lnTo>
                <a:lnTo>
                  <a:pt x="377399" y="2072208"/>
                </a:lnTo>
                <a:lnTo>
                  <a:pt x="339201" y="2043179"/>
                </a:lnTo>
                <a:lnTo>
                  <a:pt x="302530" y="2014147"/>
                </a:lnTo>
                <a:lnTo>
                  <a:pt x="267389" y="1982060"/>
                </a:lnTo>
                <a:lnTo>
                  <a:pt x="236829" y="1949976"/>
                </a:lnTo>
                <a:lnTo>
                  <a:pt x="210855" y="1913305"/>
                </a:lnTo>
                <a:lnTo>
                  <a:pt x="190992" y="1875107"/>
                </a:lnTo>
                <a:lnTo>
                  <a:pt x="177241" y="1829269"/>
                </a:lnTo>
                <a:lnTo>
                  <a:pt x="171129" y="1781905"/>
                </a:lnTo>
                <a:lnTo>
                  <a:pt x="169599" y="1733010"/>
                </a:lnTo>
                <a:lnTo>
                  <a:pt x="174184" y="1681060"/>
                </a:lnTo>
                <a:lnTo>
                  <a:pt x="180296" y="1629111"/>
                </a:lnTo>
                <a:lnTo>
                  <a:pt x="187935" y="1577162"/>
                </a:lnTo>
                <a:lnTo>
                  <a:pt x="194049" y="1525212"/>
                </a:lnTo>
                <a:lnTo>
                  <a:pt x="197104" y="1473263"/>
                </a:lnTo>
                <a:lnTo>
                  <a:pt x="197104" y="1422841"/>
                </a:lnTo>
                <a:lnTo>
                  <a:pt x="190992" y="1375479"/>
                </a:lnTo>
                <a:lnTo>
                  <a:pt x="178768" y="1328111"/>
                </a:lnTo>
                <a:lnTo>
                  <a:pt x="160433" y="1283801"/>
                </a:lnTo>
                <a:lnTo>
                  <a:pt x="137515" y="1237964"/>
                </a:lnTo>
                <a:lnTo>
                  <a:pt x="111538" y="1192129"/>
                </a:lnTo>
                <a:lnTo>
                  <a:pt x="84039" y="1146289"/>
                </a:lnTo>
                <a:lnTo>
                  <a:pt x="58064" y="1101978"/>
                </a:lnTo>
                <a:lnTo>
                  <a:pt x="35144" y="1054614"/>
                </a:lnTo>
                <a:lnTo>
                  <a:pt x="16808" y="1008776"/>
                </a:lnTo>
                <a:lnTo>
                  <a:pt x="4585" y="961409"/>
                </a:lnTo>
                <a:lnTo>
                  <a:pt x="0" y="912517"/>
                </a:lnTo>
                <a:lnTo>
                  <a:pt x="4585" y="863625"/>
                </a:lnTo>
                <a:lnTo>
                  <a:pt x="16808" y="816260"/>
                </a:lnTo>
                <a:lnTo>
                  <a:pt x="35144" y="770420"/>
                </a:lnTo>
                <a:lnTo>
                  <a:pt x="58064" y="723055"/>
                </a:lnTo>
                <a:lnTo>
                  <a:pt x="84039" y="678745"/>
                </a:lnTo>
                <a:lnTo>
                  <a:pt x="111538" y="632910"/>
                </a:lnTo>
                <a:lnTo>
                  <a:pt x="137515" y="587070"/>
                </a:lnTo>
                <a:lnTo>
                  <a:pt x="160433" y="541232"/>
                </a:lnTo>
                <a:lnTo>
                  <a:pt x="178768" y="496922"/>
                </a:lnTo>
                <a:lnTo>
                  <a:pt x="190992" y="449557"/>
                </a:lnTo>
                <a:lnTo>
                  <a:pt x="197104" y="402192"/>
                </a:lnTo>
                <a:lnTo>
                  <a:pt x="197104" y="351770"/>
                </a:lnTo>
                <a:lnTo>
                  <a:pt x="194049" y="299821"/>
                </a:lnTo>
                <a:lnTo>
                  <a:pt x="187935" y="247872"/>
                </a:lnTo>
                <a:lnTo>
                  <a:pt x="180296" y="195922"/>
                </a:lnTo>
                <a:lnTo>
                  <a:pt x="174184" y="143973"/>
                </a:lnTo>
                <a:lnTo>
                  <a:pt x="169599" y="92024"/>
                </a:lnTo>
                <a:lnTo>
                  <a:pt x="171129" y="43131"/>
                </a:lnTo>
                <a:close/>
              </a:path>
            </a:pathLst>
          </a:custGeom>
        </p:spPr>
      </p:pic>
      <p:sp>
        <p:nvSpPr>
          <p:cNvPr id="33" name="Freeform: Shape 18">
            <a:extLst>
              <a:ext uri="{FF2B5EF4-FFF2-40B4-BE49-F238E27FC236}">
                <a16:creationId xmlns:a16="http://schemas.microsoft.com/office/drawing/2014/main" id="{6F4E094D-2FC9-46CE-8205-CFF6D52B1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2017" y="3754146"/>
            <a:ext cx="3309983" cy="3103853"/>
          </a:xfrm>
          <a:custGeom>
            <a:avLst/>
            <a:gdLst>
              <a:gd name="connsiteX0" fmla="*/ 2022059 w 3309983"/>
              <a:gd name="connsiteY0" fmla="*/ 0 h 3103853"/>
              <a:gd name="connsiteX1" fmla="*/ 2061297 w 3309983"/>
              <a:gd name="connsiteY1" fmla="*/ 3678 h 3103853"/>
              <a:gd name="connsiteX2" fmla="*/ 2099311 w 3309983"/>
              <a:gd name="connsiteY2" fmla="*/ 13488 h 3103853"/>
              <a:gd name="connsiteX3" fmla="*/ 2136099 w 3309983"/>
              <a:gd name="connsiteY3" fmla="*/ 28203 h 3103853"/>
              <a:gd name="connsiteX4" fmla="*/ 2174111 w 3309983"/>
              <a:gd name="connsiteY4" fmla="*/ 46597 h 3103853"/>
              <a:gd name="connsiteX5" fmla="*/ 2209672 w 3309983"/>
              <a:gd name="connsiteY5" fmla="*/ 67443 h 3103853"/>
              <a:gd name="connsiteX6" fmla="*/ 2246460 w 3309983"/>
              <a:gd name="connsiteY6" fmla="*/ 89515 h 3103853"/>
              <a:gd name="connsiteX7" fmla="*/ 2283247 w 3309983"/>
              <a:gd name="connsiteY7" fmla="*/ 109134 h 3103853"/>
              <a:gd name="connsiteX8" fmla="*/ 2320033 w 3309983"/>
              <a:gd name="connsiteY8" fmla="*/ 128755 h 3103853"/>
              <a:gd name="connsiteX9" fmla="*/ 2355594 w 3309983"/>
              <a:gd name="connsiteY9" fmla="*/ 143469 h 3103853"/>
              <a:gd name="connsiteX10" fmla="*/ 2394834 w 3309983"/>
              <a:gd name="connsiteY10" fmla="*/ 153279 h 3103853"/>
              <a:gd name="connsiteX11" fmla="*/ 2432846 w 3309983"/>
              <a:gd name="connsiteY11" fmla="*/ 158184 h 3103853"/>
              <a:gd name="connsiteX12" fmla="*/ 2473311 w 3309983"/>
              <a:gd name="connsiteY12" fmla="*/ 158184 h 3103853"/>
              <a:gd name="connsiteX13" fmla="*/ 2515004 w 3309983"/>
              <a:gd name="connsiteY13" fmla="*/ 155732 h 3103853"/>
              <a:gd name="connsiteX14" fmla="*/ 2556695 w 3309983"/>
              <a:gd name="connsiteY14" fmla="*/ 150827 h 3103853"/>
              <a:gd name="connsiteX15" fmla="*/ 2598388 w 3309983"/>
              <a:gd name="connsiteY15" fmla="*/ 144696 h 3103853"/>
              <a:gd name="connsiteX16" fmla="*/ 2640079 w 3309983"/>
              <a:gd name="connsiteY16" fmla="*/ 139791 h 3103853"/>
              <a:gd name="connsiteX17" fmla="*/ 2681772 w 3309983"/>
              <a:gd name="connsiteY17" fmla="*/ 136111 h 3103853"/>
              <a:gd name="connsiteX18" fmla="*/ 2721011 w 3309983"/>
              <a:gd name="connsiteY18" fmla="*/ 137338 h 3103853"/>
              <a:gd name="connsiteX19" fmla="*/ 2759024 w 3309983"/>
              <a:gd name="connsiteY19" fmla="*/ 142243 h 3103853"/>
              <a:gd name="connsiteX20" fmla="*/ 2795812 w 3309983"/>
              <a:gd name="connsiteY20" fmla="*/ 153279 h 3103853"/>
              <a:gd name="connsiteX21" fmla="*/ 2826468 w 3309983"/>
              <a:gd name="connsiteY21" fmla="*/ 169220 h 3103853"/>
              <a:gd name="connsiteX22" fmla="*/ 2855897 w 3309983"/>
              <a:gd name="connsiteY22" fmla="*/ 190066 h 3103853"/>
              <a:gd name="connsiteX23" fmla="*/ 2881648 w 3309983"/>
              <a:gd name="connsiteY23" fmla="*/ 214590 h 3103853"/>
              <a:gd name="connsiteX24" fmla="*/ 2907399 w 3309983"/>
              <a:gd name="connsiteY24" fmla="*/ 242793 h 3103853"/>
              <a:gd name="connsiteX25" fmla="*/ 2930697 w 3309983"/>
              <a:gd name="connsiteY25" fmla="*/ 272223 h 3103853"/>
              <a:gd name="connsiteX26" fmla="*/ 2953995 w 3309983"/>
              <a:gd name="connsiteY26" fmla="*/ 302879 h 3103853"/>
              <a:gd name="connsiteX27" fmla="*/ 2977294 w 3309983"/>
              <a:gd name="connsiteY27" fmla="*/ 333535 h 3103853"/>
              <a:gd name="connsiteX28" fmla="*/ 3000592 w 3309983"/>
              <a:gd name="connsiteY28" fmla="*/ 362964 h 3103853"/>
              <a:gd name="connsiteX29" fmla="*/ 3025118 w 3309983"/>
              <a:gd name="connsiteY29" fmla="*/ 391167 h 3103853"/>
              <a:gd name="connsiteX30" fmla="*/ 3053321 w 3309983"/>
              <a:gd name="connsiteY30" fmla="*/ 415693 h 3103853"/>
              <a:gd name="connsiteX31" fmla="*/ 3080299 w 3309983"/>
              <a:gd name="connsiteY31" fmla="*/ 437765 h 3103853"/>
              <a:gd name="connsiteX32" fmla="*/ 3110953 w 3309983"/>
              <a:gd name="connsiteY32" fmla="*/ 454931 h 3103853"/>
              <a:gd name="connsiteX33" fmla="*/ 3144062 w 3309983"/>
              <a:gd name="connsiteY33" fmla="*/ 469646 h 3103853"/>
              <a:gd name="connsiteX34" fmla="*/ 3179622 w 3309983"/>
              <a:gd name="connsiteY34" fmla="*/ 481908 h 3103853"/>
              <a:gd name="connsiteX35" fmla="*/ 3216409 w 3309983"/>
              <a:gd name="connsiteY35" fmla="*/ 492944 h 3103853"/>
              <a:gd name="connsiteX36" fmla="*/ 3253196 w 3309983"/>
              <a:gd name="connsiteY36" fmla="*/ 502755 h 3103853"/>
              <a:gd name="connsiteX37" fmla="*/ 3291210 w 3309983"/>
              <a:gd name="connsiteY37" fmla="*/ 512565 h 3103853"/>
              <a:gd name="connsiteX38" fmla="*/ 3309983 w 3309983"/>
              <a:gd name="connsiteY38" fmla="*/ 518391 h 3103853"/>
              <a:gd name="connsiteX39" fmla="*/ 3309983 w 3309983"/>
              <a:gd name="connsiteY39" fmla="*/ 3103853 h 3103853"/>
              <a:gd name="connsiteX40" fmla="*/ 454246 w 3309983"/>
              <a:gd name="connsiteY40" fmla="*/ 3103853 h 3103853"/>
              <a:gd name="connsiteX41" fmla="*/ 438991 w 3309983"/>
              <a:gd name="connsiteY41" fmla="*/ 3076613 h 3103853"/>
              <a:gd name="connsiteX42" fmla="*/ 416921 w 3309983"/>
              <a:gd name="connsiteY42" fmla="*/ 3049636 h 3103853"/>
              <a:gd name="connsiteX43" fmla="*/ 392395 w 3309983"/>
              <a:gd name="connsiteY43" fmla="*/ 3021432 h 3103853"/>
              <a:gd name="connsiteX44" fmla="*/ 364192 w 3309983"/>
              <a:gd name="connsiteY44" fmla="*/ 2996908 h 3103853"/>
              <a:gd name="connsiteX45" fmla="*/ 333535 w 3309983"/>
              <a:gd name="connsiteY45" fmla="*/ 2973610 h 3103853"/>
              <a:gd name="connsiteX46" fmla="*/ 302880 w 3309983"/>
              <a:gd name="connsiteY46" fmla="*/ 2950312 h 3103853"/>
              <a:gd name="connsiteX47" fmla="*/ 272224 w 3309983"/>
              <a:gd name="connsiteY47" fmla="*/ 2927014 h 3103853"/>
              <a:gd name="connsiteX48" fmla="*/ 242794 w 3309983"/>
              <a:gd name="connsiteY48" fmla="*/ 2903714 h 3103853"/>
              <a:gd name="connsiteX49" fmla="*/ 214591 w 3309983"/>
              <a:gd name="connsiteY49" fmla="*/ 2877964 h 3103853"/>
              <a:gd name="connsiteX50" fmla="*/ 190066 w 3309983"/>
              <a:gd name="connsiteY50" fmla="*/ 2852214 h 3103853"/>
              <a:gd name="connsiteX51" fmla="*/ 169221 w 3309983"/>
              <a:gd name="connsiteY51" fmla="*/ 2822783 h 3103853"/>
              <a:gd name="connsiteX52" fmla="*/ 153281 w 3309983"/>
              <a:gd name="connsiteY52" fmla="*/ 2792128 h 3103853"/>
              <a:gd name="connsiteX53" fmla="*/ 142244 w 3309983"/>
              <a:gd name="connsiteY53" fmla="*/ 2755342 h 3103853"/>
              <a:gd name="connsiteX54" fmla="*/ 137339 w 3309983"/>
              <a:gd name="connsiteY54" fmla="*/ 2717328 h 3103853"/>
              <a:gd name="connsiteX55" fmla="*/ 136112 w 3309983"/>
              <a:gd name="connsiteY55" fmla="*/ 2678088 h 3103853"/>
              <a:gd name="connsiteX56" fmla="*/ 139791 w 3309983"/>
              <a:gd name="connsiteY56" fmla="*/ 2636396 h 3103853"/>
              <a:gd name="connsiteX57" fmla="*/ 144696 w 3309983"/>
              <a:gd name="connsiteY57" fmla="*/ 2594705 h 3103853"/>
              <a:gd name="connsiteX58" fmla="*/ 150827 w 3309983"/>
              <a:gd name="connsiteY58" fmla="*/ 2553012 h 3103853"/>
              <a:gd name="connsiteX59" fmla="*/ 155732 w 3309983"/>
              <a:gd name="connsiteY59" fmla="*/ 2511321 h 3103853"/>
              <a:gd name="connsiteX60" fmla="*/ 158185 w 3309983"/>
              <a:gd name="connsiteY60" fmla="*/ 2469629 h 3103853"/>
              <a:gd name="connsiteX61" fmla="*/ 158185 w 3309983"/>
              <a:gd name="connsiteY61" fmla="*/ 2429163 h 3103853"/>
              <a:gd name="connsiteX62" fmla="*/ 153281 w 3309983"/>
              <a:gd name="connsiteY62" fmla="*/ 2391151 h 3103853"/>
              <a:gd name="connsiteX63" fmla="*/ 143470 w 3309983"/>
              <a:gd name="connsiteY63" fmla="*/ 2353137 h 3103853"/>
              <a:gd name="connsiteX64" fmla="*/ 128755 w 3309983"/>
              <a:gd name="connsiteY64" fmla="*/ 2317576 h 3103853"/>
              <a:gd name="connsiteX65" fmla="*/ 110362 w 3309983"/>
              <a:gd name="connsiteY65" fmla="*/ 2280789 h 3103853"/>
              <a:gd name="connsiteX66" fmla="*/ 89515 w 3309983"/>
              <a:gd name="connsiteY66" fmla="*/ 2244004 h 3103853"/>
              <a:gd name="connsiteX67" fmla="*/ 67444 w 3309983"/>
              <a:gd name="connsiteY67" fmla="*/ 2207216 h 3103853"/>
              <a:gd name="connsiteX68" fmla="*/ 46598 w 3309983"/>
              <a:gd name="connsiteY68" fmla="*/ 2171654 h 3103853"/>
              <a:gd name="connsiteX69" fmla="*/ 28203 w 3309983"/>
              <a:gd name="connsiteY69" fmla="*/ 2133642 h 3103853"/>
              <a:gd name="connsiteX70" fmla="*/ 13490 w 3309983"/>
              <a:gd name="connsiteY70" fmla="*/ 2096855 h 3103853"/>
              <a:gd name="connsiteX71" fmla="*/ 3680 w 3309983"/>
              <a:gd name="connsiteY71" fmla="*/ 2058841 h 3103853"/>
              <a:gd name="connsiteX72" fmla="*/ 0 w 3309983"/>
              <a:gd name="connsiteY72" fmla="*/ 2019602 h 3103853"/>
              <a:gd name="connsiteX73" fmla="*/ 3680 w 3309983"/>
              <a:gd name="connsiteY73" fmla="*/ 1980363 h 3103853"/>
              <a:gd name="connsiteX74" fmla="*/ 13490 w 3309983"/>
              <a:gd name="connsiteY74" fmla="*/ 1942350 h 3103853"/>
              <a:gd name="connsiteX75" fmla="*/ 28203 w 3309983"/>
              <a:gd name="connsiteY75" fmla="*/ 1905563 h 3103853"/>
              <a:gd name="connsiteX76" fmla="*/ 46598 w 3309983"/>
              <a:gd name="connsiteY76" fmla="*/ 1867550 h 3103853"/>
              <a:gd name="connsiteX77" fmla="*/ 67444 w 3309983"/>
              <a:gd name="connsiteY77" fmla="*/ 1831989 h 3103853"/>
              <a:gd name="connsiteX78" fmla="*/ 89515 w 3309983"/>
              <a:gd name="connsiteY78" fmla="*/ 1795203 h 3103853"/>
              <a:gd name="connsiteX79" fmla="*/ 110362 w 3309983"/>
              <a:gd name="connsiteY79" fmla="*/ 1758415 h 3103853"/>
              <a:gd name="connsiteX80" fmla="*/ 128755 w 3309983"/>
              <a:gd name="connsiteY80" fmla="*/ 1721629 h 3103853"/>
              <a:gd name="connsiteX81" fmla="*/ 143470 w 3309983"/>
              <a:gd name="connsiteY81" fmla="*/ 1686067 h 3103853"/>
              <a:gd name="connsiteX82" fmla="*/ 153281 w 3309983"/>
              <a:gd name="connsiteY82" fmla="*/ 1648054 h 3103853"/>
              <a:gd name="connsiteX83" fmla="*/ 158185 w 3309983"/>
              <a:gd name="connsiteY83" fmla="*/ 1610042 h 3103853"/>
              <a:gd name="connsiteX84" fmla="*/ 158185 w 3309983"/>
              <a:gd name="connsiteY84" fmla="*/ 1569576 h 3103853"/>
              <a:gd name="connsiteX85" fmla="*/ 155732 w 3309983"/>
              <a:gd name="connsiteY85" fmla="*/ 1527883 h 3103853"/>
              <a:gd name="connsiteX86" fmla="*/ 150827 w 3309983"/>
              <a:gd name="connsiteY86" fmla="*/ 1486192 h 3103853"/>
              <a:gd name="connsiteX87" fmla="*/ 144696 w 3309983"/>
              <a:gd name="connsiteY87" fmla="*/ 1444499 h 3103853"/>
              <a:gd name="connsiteX88" fmla="*/ 139791 w 3309983"/>
              <a:gd name="connsiteY88" fmla="*/ 1402808 h 3103853"/>
              <a:gd name="connsiteX89" fmla="*/ 136112 w 3309983"/>
              <a:gd name="connsiteY89" fmla="*/ 1361117 h 3103853"/>
              <a:gd name="connsiteX90" fmla="*/ 137339 w 3309983"/>
              <a:gd name="connsiteY90" fmla="*/ 1321877 h 3103853"/>
              <a:gd name="connsiteX91" fmla="*/ 142244 w 3309983"/>
              <a:gd name="connsiteY91" fmla="*/ 1283864 h 3103853"/>
              <a:gd name="connsiteX92" fmla="*/ 153281 w 3309983"/>
              <a:gd name="connsiteY92" fmla="*/ 1247077 h 3103853"/>
              <a:gd name="connsiteX93" fmla="*/ 169221 w 3309983"/>
              <a:gd name="connsiteY93" fmla="*/ 1216422 h 3103853"/>
              <a:gd name="connsiteX94" fmla="*/ 190066 w 3309983"/>
              <a:gd name="connsiteY94" fmla="*/ 1186992 h 3103853"/>
              <a:gd name="connsiteX95" fmla="*/ 214591 w 3309983"/>
              <a:gd name="connsiteY95" fmla="*/ 1161241 h 3103853"/>
              <a:gd name="connsiteX96" fmla="*/ 242794 w 3309983"/>
              <a:gd name="connsiteY96" fmla="*/ 1135491 h 3103853"/>
              <a:gd name="connsiteX97" fmla="*/ 272224 w 3309983"/>
              <a:gd name="connsiteY97" fmla="*/ 1112191 h 3103853"/>
              <a:gd name="connsiteX98" fmla="*/ 302880 w 3309983"/>
              <a:gd name="connsiteY98" fmla="*/ 1088893 h 3103853"/>
              <a:gd name="connsiteX99" fmla="*/ 333535 w 3309983"/>
              <a:gd name="connsiteY99" fmla="*/ 1065594 h 3103853"/>
              <a:gd name="connsiteX100" fmla="*/ 364192 w 3309983"/>
              <a:gd name="connsiteY100" fmla="*/ 1042296 h 3103853"/>
              <a:gd name="connsiteX101" fmla="*/ 392395 w 3309983"/>
              <a:gd name="connsiteY101" fmla="*/ 1017772 h 3103853"/>
              <a:gd name="connsiteX102" fmla="*/ 416921 w 3309983"/>
              <a:gd name="connsiteY102" fmla="*/ 989569 h 3103853"/>
              <a:gd name="connsiteX103" fmla="*/ 438991 w 3309983"/>
              <a:gd name="connsiteY103" fmla="*/ 962591 h 3103853"/>
              <a:gd name="connsiteX104" fmla="*/ 456159 w 3309983"/>
              <a:gd name="connsiteY104" fmla="*/ 931936 h 3103853"/>
              <a:gd name="connsiteX105" fmla="*/ 470874 w 3309983"/>
              <a:gd name="connsiteY105" fmla="*/ 898828 h 3103853"/>
              <a:gd name="connsiteX106" fmla="*/ 483136 w 3309983"/>
              <a:gd name="connsiteY106" fmla="*/ 863267 h 3103853"/>
              <a:gd name="connsiteX107" fmla="*/ 494172 w 3309983"/>
              <a:gd name="connsiteY107" fmla="*/ 826479 h 3103853"/>
              <a:gd name="connsiteX108" fmla="*/ 503983 w 3309983"/>
              <a:gd name="connsiteY108" fmla="*/ 789692 h 3103853"/>
              <a:gd name="connsiteX109" fmla="*/ 513793 w 3309983"/>
              <a:gd name="connsiteY109" fmla="*/ 751680 h 3103853"/>
              <a:gd name="connsiteX110" fmla="*/ 524829 w 3309983"/>
              <a:gd name="connsiteY110" fmla="*/ 716119 h 3103853"/>
              <a:gd name="connsiteX111" fmla="*/ 537091 w 3309983"/>
              <a:gd name="connsiteY111" fmla="*/ 680557 h 3103853"/>
              <a:gd name="connsiteX112" fmla="*/ 551806 w 3309983"/>
              <a:gd name="connsiteY112" fmla="*/ 647450 h 3103853"/>
              <a:gd name="connsiteX113" fmla="*/ 570199 w 3309983"/>
              <a:gd name="connsiteY113" fmla="*/ 618021 h 3103853"/>
              <a:gd name="connsiteX114" fmla="*/ 592270 w 3309983"/>
              <a:gd name="connsiteY114" fmla="*/ 591044 h 3103853"/>
              <a:gd name="connsiteX115" fmla="*/ 619248 w 3309983"/>
              <a:gd name="connsiteY115" fmla="*/ 568971 h 3103853"/>
              <a:gd name="connsiteX116" fmla="*/ 648679 w 3309983"/>
              <a:gd name="connsiteY116" fmla="*/ 550578 h 3103853"/>
              <a:gd name="connsiteX117" fmla="*/ 681785 w 3309983"/>
              <a:gd name="connsiteY117" fmla="*/ 535863 h 3103853"/>
              <a:gd name="connsiteX118" fmla="*/ 717347 w 3309983"/>
              <a:gd name="connsiteY118" fmla="*/ 523601 h 3103853"/>
              <a:gd name="connsiteX119" fmla="*/ 752908 w 3309983"/>
              <a:gd name="connsiteY119" fmla="*/ 512565 h 3103853"/>
              <a:gd name="connsiteX120" fmla="*/ 790921 w 3309983"/>
              <a:gd name="connsiteY120" fmla="*/ 502755 h 3103853"/>
              <a:gd name="connsiteX121" fmla="*/ 827707 w 3309983"/>
              <a:gd name="connsiteY121" fmla="*/ 492944 h 3103853"/>
              <a:gd name="connsiteX122" fmla="*/ 864495 w 3309983"/>
              <a:gd name="connsiteY122" fmla="*/ 481908 h 3103853"/>
              <a:gd name="connsiteX123" fmla="*/ 900055 w 3309983"/>
              <a:gd name="connsiteY123" fmla="*/ 469646 h 3103853"/>
              <a:gd name="connsiteX124" fmla="*/ 933163 w 3309983"/>
              <a:gd name="connsiteY124" fmla="*/ 454931 h 3103853"/>
              <a:gd name="connsiteX125" fmla="*/ 963819 w 3309983"/>
              <a:gd name="connsiteY125" fmla="*/ 437765 h 3103853"/>
              <a:gd name="connsiteX126" fmla="*/ 990796 w 3309983"/>
              <a:gd name="connsiteY126" fmla="*/ 415693 h 3103853"/>
              <a:gd name="connsiteX127" fmla="*/ 1019000 w 3309983"/>
              <a:gd name="connsiteY127" fmla="*/ 391167 h 3103853"/>
              <a:gd name="connsiteX128" fmla="*/ 1043525 w 3309983"/>
              <a:gd name="connsiteY128" fmla="*/ 362964 h 3103853"/>
              <a:gd name="connsiteX129" fmla="*/ 1066823 w 3309983"/>
              <a:gd name="connsiteY129" fmla="*/ 333535 h 3103853"/>
              <a:gd name="connsiteX130" fmla="*/ 1090122 w 3309983"/>
              <a:gd name="connsiteY130" fmla="*/ 302879 h 3103853"/>
              <a:gd name="connsiteX131" fmla="*/ 1113420 w 3309983"/>
              <a:gd name="connsiteY131" fmla="*/ 272223 h 3103853"/>
              <a:gd name="connsiteX132" fmla="*/ 1136718 w 3309983"/>
              <a:gd name="connsiteY132" fmla="*/ 242793 h 3103853"/>
              <a:gd name="connsiteX133" fmla="*/ 1162470 w 3309983"/>
              <a:gd name="connsiteY133" fmla="*/ 214590 h 3103853"/>
              <a:gd name="connsiteX134" fmla="*/ 1188220 w 3309983"/>
              <a:gd name="connsiteY134" fmla="*/ 190066 h 3103853"/>
              <a:gd name="connsiteX135" fmla="*/ 1217650 w 3309983"/>
              <a:gd name="connsiteY135" fmla="*/ 169220 h 3103853"/>
              <a:gd name="connsiteX136" fmla="*/ 1248306 w 3309983"/>
              <a:gd name="connsiteY136" fmla="*/ 153279 h 3103853"/>
              <a:gd name="connsiteX137" fmla="*/ 1285093 w 3309983"/>
              <a:gd name="connsiteY137" fmla="*/ 142243 h 3103853"/>
              <a:gd name="connsiteX138" fmla="*/ 1323107 w 3309983"/>
              <a:gd name="connsiteY138" fmla="*/ 137338 h 3103853"/>
              <a:gd name="connsiteX139" fmla="*/ 1362345 w 3309983"/>
              <a:gd name="connsiteY139" fmla="*/ 136111 h 3103853"/>
              <a:gd name="connsiteX140" fmla="*/ 1404036 w 3309983"/>
              <a:gd name="connsiteY140" fmla="*/ 139791 h 3103853"/>
              <a:gd name="connsiteX141" fmla="*/ 1445729 w 3309983"/>
              <a:gd name="connsiteY141" fmla="*/ 144696 h 3103853"/>
              <a:gd name="connsiteX142" fmla="*/ 1487421 w 3309983"/>
              <a:gd name="connsiteY142" fmla="*/ 150827 h 3103853"/>
              <a:gd name="connsiteX143" fmla="*/ 1529113 w 3309983"/>
              <a:gd name="connsiteY143" fmla="*/ 155732 h 3103853"/>
              <a:gd name="connsiteX144" fmla="*/ 1570804 w 3309983"/>
              <a:gd name="connsiteY144" fmla="*/ 158184 h 3103853"/>
              <a:gd name="connsiteX145" fmla="*/ 1611271 w 3309983"/>
              <a:gd name="connsiteY145" fmla="*/ 158184 h 3103853"/>
              <a:gd name="connsiteX146" fmla="*/ 1649285 w 3309983"/>
              <a:gd name="connsiteY146" fmla="*/ 153279 h 3103853"/>
              <a:gd name="connsiteX147" fmla="*/ 1687298 w 3309983"/>
              <a:gd name="connsiteY147" fmla="*/ 143469 h 3103853"/>
              <a:gd name="connsiteX148" fmla="*/ 1724085 w 3309983"/>
              <a:gd name="connsiteY148" fmla="*/ 128755 h 3103853"/>
              <a:gd name="connsiteX149" fmla="*/ 1760871 w 3309983"/>
              <a:gd name="connsiteY149" fmla="*/ 109134 h 3103853"/>
              <a:gd name="connsiteX150" fmla="*/ 1797658 w 3309983"/>
              <a:gd name="connsiteY150" fmla="*/ 89515 h 3103853"/>
              <a:gd name="connsiteX151" fmla="*/ 1834445 w 3309983"/>
              <a:gd name="connsiteY151" fmla="*/ 67443 h 3103853"/>
              <a:gd name="connsiteX152" fmla="*/ 1870007 w 3309983"/>
              <a:gd name="connsiteY152" fmla="*/ 46597 h 3103853"/>
              <a:gd name="connsiteX153" fmla="*/ 1908020 w 3309983"/>
              <a:gd name="connsiteY153" fmla="*/ 28203 h 3103853"/>
              <a:gd name="connsiteX154" fmla="*/ 1944806 w 3309983"/>
              <a:gd name="connsiteY154" fmla="*/ 13488 h 3103853"/>
              <a:gd name="connsiteX155" fmla="*/ 1982820 w 3309983"/>
              <a:gd name="connsiteY155" fmla="*/ 3678 h 310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3309983" h="3103853">
                <a:moveTo>
                  <a:pt x="2022059" y="0"/>
                </a:moveTo>
                <a:lnTo>
                  <a:pt x="2061297" y="3678"/>
                </a:lnTo>
                <a:lnTo>
                  <a:pt x="2099311" y="13488"/>
                </a:lnTo>
                <a:lnTo>
                  <a:pt x="2136099" y="28203"/>
                </a:lnTo>
                <a:lnTo>
                  <a:pt x="2174111" y="46597"/>
                </a:lnTo>
                <a:lnTo>
                  <a:pt x="2209672" y="67443"/>
                </a:lnTo>
                <a:lnTo>
                  <a:pt x="2246460" y="89515"/>
                </a:lnTo>
                <a:lnTo>
                  <a:pt x="2283247" y="109134"/>
                </a:lnTo>
                <a:lnTo>
                  <a:pt x="2320033" y="128755"/>
                </a:lnTo>
                <a:lnTo>
                  <a:pt x="2355594" y="143469"/>
                </a:lnTo>
                <a:lnTo>
                  <a:pt x="2394834" y="153279"/>
                </a:lnTo>
                <a:lnTo>
                  <a:pt x="2432846" y="158184"/>
                </a:lnTo>
                <a:lnTo>
                  <a:pt x="2473311" y="158184"/>
                </a:lnTo>
                <a:lnTo>
                  <a:pt x="2515004" y="155732"/>
                </a:lnTo>
                <a:lnTo>
                  <a:pt x="2556695" y="150827"/>
                </a:lnTo>
                <a:lnTo>
                  <a:pt x="2598388" y="144696"/>
                </a:lnTo>
                <a:lnTo>
                  <a:pt x="2640079" y="139791"/>
                </a:lnTo>
                <a:lnTo>
                  <a:pt x="2681772" y="136111"/>
                </a:lnTo>
                <a:lnTo>
                  <a:pt x="2721011" y="137338"/>
                </a:lnTo>
                <a:lnTo>
                  <a:pt x="2759024" y="142243"/>
                </a:lnTo>
                <a:lnTo>
                  <a:pt x="2795812" y="153279"/>
                </a:lnTo>
                <a:lnTo>
                  <a:pt x="2826468" y="169220"/>
                </a:lnTo>
                <a:lnTo>
                  <a:pt x="2855897" y="190066"/>
                </a:lnTo>
                <a:lnTo>
                  <a:pt x="2881648" y="214590"/>
                </a:lnTo>
                <a:lnTo>
                  <a:pt x="2907399" y="242793"/>
                </a:lnTo>
                <a:lnTo>
                  <a:pt x="2930697" y="272223"/>
                </a:lnTo>
                <a:lnTo>
                  <a:pt x="2953995" y="302879"/>
                </a:lnTo>
                <a:lnTo>
                  <a:pt x="2977294" y="333535"/>
                </a:lnTo>
                <a:lnTo>
                  <a:pt x="3000592" y="362964"/>
                </a:lnTo>
                <a:lnTo>
                  <a:pt x="3025118" y="391167"/>
                </a:lnTo>
                <a:lnTo>
                  <a:pt x="3053321" y="415693"/>
                </a:lnTo>
                <a:lnTo>
                  <a:pt x="3080299" y="437765"/>
                </a:lnTo>
                <a:lnTo>
                  <a:pt x="3110953" y="454931"/>
                </a:lnTo>
                <a:lnTo>
                  <a:pt x="3144062" y="469646"/>
                </a:lnTo>
                <a:lnTo>
                  <a:pt x="3179622" y="481908"/>
                </a:lnTo>
                <a:lnTo>
                  <a:pt x="3216409" y="492944"/>
                </a:lnTo>
                <a:lnTo>
                  <a:pt x="3253196" y="502755"/>
                </a:lnTo>
                <a:lnTo>
                  <a:pt x="3291210" y="512565"/>
                </a:lnTo>
                <a:lnTo>
                  <a:pt x="3309983" y="518391"/>
                </a:lnTo>
                <a:lnTo>
                  <a:pt x="3309983" y="3103853"/>
                </a:lnTo>
                <a:lnTo>
                  <a:pt x="454246" y="3103853"/>
                </a:lnTo>
                <a:lnTo>
                  <a:pt x="438991" y="3076613"/>
                </a:lnTo>
                <a:lnTo>
                  <a:pt x="416921" y="3049636"/>
                </a:lnTo>
                <a:lnTo>
                  <a:pt x="392395" y="3021432"/>
                </a:lnTo>
                <a:lnTo>
                  <a:pt x="364192" y="2996908"/>
                </a:lnTo>
                <a:lnTo>
                  <a:pt x="333535" y="2973610"/>
                </a:lnTo>
                <a:lnTo>
                  <a:pt x="302880" y="2950312"/>
                </a:lnTo>
                <a:lnTo>
                  <a:pt x="272224" y="2927014"/>
                </a:lnTo>
                <a:lnTo>
                  <a:pt x="242794" y="2903714"/>
                </a:lnTo>
                <a:lnTo>
                  <a:pt x="214591" y="2877964"/>
                </a:lnTo>
                <a:lnTo>
                  <a:pt x="190066" y="2852214"/>
                </a:lnTo>
                <a:lnTo>
                  <a:pt x="169221" y="2822783"/>
                </a:lnTo>
                <a:lnTo>
                  <a:pt x="153281" y="2792128"/>
                </a:lnTo>
                <a:lnTo>
                  <a:pt x="142244" y="2755342"/>
                </a:lnTo>
                <a:lnTo>
                  <a:pt x="137339" y="2717328"/>
                </a:lnTo>
                <a:lnTo>
                  <a:pt x="136112" y="2678088"/>
                </a:lnTo>
                <a:lnTo>
                  <a:pt x="139791" y="2636396"/>
                </a:lnTo>
                <a:lnTo>
                  <a:pt x="144696" y="2594705"/>
                </a:lnTo>
                <a:lnTo>
                  <a:pt x="150827" y="2553012"/>
                </a:lnTo>
                <a:lnTo>
                  <a:pt x="155732" y="2511321"/>
                </a:lnTo>
                <a:lnTo>
                  <a:pt x="158185" y="2469629"/>
                </a:lnTo>
                <a:lnTo>
                  <a:pt x="158185" y="2429163"/>
                </a:lnTo>
                <a:lnTo>
                  <a:pt x="153281" y="2391151"/>
                </a:lnTo>
                <a:lnTo>
                  <a:pt x="143470" y="2353137"/>
                </a:lnTo>
                <a:lnTo>
                  <a:pt x="128755" y="2317576"/>
                </a:lnTo>
                <a:lnTo>
                  <a:pt x="110362" y="2280789"/>
                </a:lnTo>
                <a:lnTo>
                  <a:pt x="89515" y="2244004"/>
                </a:lnTo>
                <a:lnTo>
                  <a:pt x="67444" y="2207216"/>
                </a:lnTo>
                <a:lnTo>
                  <a:pt x="46598" y="2171654"/>
                </a:lnTo>
                <a:lnTo>
                  <a:pt x="28203" y="2133642"/>
                </a:lnTo>
                <a:lnTo>
                  <a:pt x="13490" y="2096855"/>
                </a:lnTo>
                <a:lnTo>
                  <a:pt x="3680" y="2058841"/>
                </a:lnTo>
                <a:lnTo>
                  <a:pt x="0" y="2019602"/>
                </a:lnTo>
                <a:lnTo>
                  <a:pt x="3680" y="1980363"/>
                </a:lnTo>
                <a:lnTo>
                  <a:pt x="13490" y="1942350"/>
                </a:lnTo>
                <a:lnTo>
                  <a:pt x="28203" y="1905563"/>
                </a:lnTo>
                <a:lnTo>
                  <a:pt x="46598" y="1867550"/>
                </a:lnTo>
                <a:lnTo>
                  <a:pt x="67444" y="1831989"/>
                </a:lnTo>
                <a:lnTo>
                  <a:pt x="89515" y="1795203"/>
                </a:lnTo>
                <a:lnTo>
                  <a:pt x="110362" y="1758415"/>
                </a:lnTo>
                <a:lnTo>
                  <a:pt x="128755" y="1721629"/>
                </a:lnTo>
                <a:lnTo>
                  <a:pt x="143470" y="1686067"/>
                </a:lnTo>
                <a:lnTo>
                  <a:pt x="153281" y="1648054"/>
                </a:lnTo>
                <a:lnTo>
                  <a:pt x="158185" y="1610042"/>
                </a:lnTo>
                <a:lnTo>
                  <a:pt x="158185" y="1569576"/>
                </a:lnTo>
                <a:lnTo>
                  <a:pt x="155732" y="1527883"/>
                </a:lnTo>
                <a:lnTo>
                  <a:pt x="150827" y="1486192"/>
                </a:lnTo>
                <a:lnTo>
                  <a:pt x="144696" y="1444499"/>
                </a:lnTo>
                <a:lnTo>
                  <a:pt x="139791" y="1402808"/>
                </a:lnTo>
                <a:lnTo>
                  <a:pt x="136112" y="1361117"/>
                </a:lnTo>
                <a:lnTo>
                  <a:pt x="137339" y="1321877"/>
                </a:lnTo>
                <a:lnTo>
                  <a:pt x="142244" y="1283864"/>
                </a:lnTo>
                <a:lnTo>
                  <a:pt x="153281" y="1247077"/>
                </a:lnTo>
                <a:lnTo>
                  <a:pt x="169221" y="1216422"/>
                </a:lnTo>
                <a:lnTo>
                  <a:pt x="190066" y="1186992"/>
                </a:lnTo>
                <a:lnTo>
                  <a:pt x="214591" y="1161241"/>
                </a:lnTo>
                <a:lnTo>
                  <a:pt x="242794" y="1135491"/>
                </a:lnTo>
                <a:lnTo>
                  <a:pt x="272224" y="1112191"/>
                </a:lnTo>
                <a:lnTo>
                  <a:pt x="302880" y="1088893"/>
                </a:lnTo>
                <a:lnTo>
                  <a:pt x="333535" y="1065594"/>
                </a:lnTo>
                <a:lnTo>
                  <a:pt x="364192" y="1042296"/>
                </a:lnTo>
                <a:lnTo>
                  <a:pt x="392395" y="1017772"/>
                </a:lnTo>
                <a:lnTo>
                  <a:pt x="416921" y="989569"/>
                </a:lnTo>
                <a:lnTo>
                  <a:pt x="438991" y="962591"/>
                </a:lnTo>
                <a:lnTo>
                  <a:pt x="456159" y="931936"/>
                </a:lnTo>
                <a:lnTo>
                  <a:pt x="470874" y="898828"/>
                </a:lnTo>
                <a:lnTo>
                  <a:pt x="483136" y="863267"/>
                </a:lnTo>
                <a:lnTo>
                  <a:pt x="494172" y="826479"/>
                </a:lnTo>
                <a:lnTo>
                  <a:pt x="503983" y="789692"/>
                </a:lnTo>
                <a:lnTo>
                  <a:pt x="513793" y="751680"/>
                </a:lnTo>
                <a:lnTo>
                  <a:pt x="524829" y="716119"/>
                </a:lnTo>
                <a:lnTo>
                  <a:pt x="537091" y="680557"/>
                </a:lnTo>
                <a:lnTo>
                  <a:pt x="551806" y="647450"/>
                </a:lnTo>
                <a:lnTo>
                  <a:pt x="570199" y="618021"/>
                </a:lnTo>
                <a:lnTo>
                  <a:pt x="592270" y="591044"/>
                </a:lnTo>
                <a:lnTo>
                  <a:pt x="619248" y="568971"/>
                </a:lnTo>
                <a:lnTo>
                  <a:pt x="648679" y="550578"/>
                </a:lnTo>
                <a:lnTo>
                  <a:pt x="681785" y="535863"/>
                </a:lnTo>
                <a:lnTo>
                  <a:pt x="717347" y="523601"/>
                </a:lnTo>
                <a:lnTo>
                  <a:pt x="752908" y="512565"/>
                </a:lnTo>
                <a:lnTo>
                  <a:pt x="790921" y="502755"/>
                </a:lnTo>
                <a:lnTo>
                  <a:pt x="827707" y="492944"/>
                </a:lnTo>
                <a:lnTo>
                  <a:pt x="864495" y="481908"/>
                </a:lnTo>
                <a:lnTo>
                  <a:pt x="900055" y="469646"/>
                </a:lnTo>
                <a:lnTo>
                  <a:pt x="933163" y="454931"/>
                </a:lnTo>
                <a:lnTo>
                  <a:pt x="963819" y="437765"/>
                </a:lnTo>
                <a:lnTo>
                  <a:pt x="990796" y="415693"/>
                </a:lnTo>
                <a:lnTo>
                  <a:pt x="1019000" y="391167"/>
                </a:lnTo>
                <a:lnTo>
                  <a:pt x="1043525" y="362964"/>
                </a:lnTo>
                <a:lnTo>
                  <a:pt x="1066823" y="333535"/>
                </a:lnTo>
                <a:lnTo>
                  <a:pt x="1090122" y="302879"/>
                </a:lnTo>
                <a:lnTo>
                  <a:pt x="1113420" y="272223"/>
                </a:lnTo>
                <a:lnTo>
                  <a:pt x="1136718" y="242793"/>
                </a:lnTo>
                <a:lnTo>
                  <a:pt x="1162470" y="214590"/>
                </a:lnTo>
                <a:lnTo>
                  <a:pt x="1188220" y="190066"/>
                </a:lnTo>
                <a:lnTo>
                  <a:pt x="1217650" y="169220"/>
                </a:lnTo>
                <a:lnTo>
                  <a:pt x="1248306" y="153279"/>
                </a:lnTo>
                <a:lnTo>
                  <a:pt x="1285093" y="142243"/>
                </a:lnTo>
                <a:lnTo>
                  <a:pt x="1323107" y="137338"/>
                </a:lnTo>
                <a:lnTo>
                  <a:pt x="1362345" y="136111"/>
                </a:lnTo>
                <a:lnTo>
                  <a:pt x="1404036" y="139791"/>
                </a:lnTo>
                <a:lnTo>
                  <a:pt x="1445729" y="144696"/>
                </a:lnTo>
                <a:lnTo>
                  <a:pt x="1487421" y="150827"/>
                </a:lnTo>
                <a:lnTo>
                  <a:pt x="1529113" y="155732"/>
                </a:lnTo>
                <a:lnTo>
                  <a:pt x="1570804" y="158184"/>
                </a:lnTo>
                <a:lnTo>
                  <a:pt x="1611271" y="158184"/>
                </a:lnTo>
                <a:lnTo>
                  <a:pt x="1649285" y="153279"/>
                </a:lnTo>
                <a:lnTo>
                  <a:pt x="1687298" y="143469"/>
                </a:lnTo>
                <a:lnTo>
                  <a:pt x="1724085" y="128755"/>
                </a:lnTo>
                <a:lnTo>
                  <a:pt x="1760871" y="109134"/>
                </a:lnTo>
                <a:lnTo>
                  <a:pt x="1797658" y="89515"/>
                </a:lnTo>
                <a:lnTo>
                  <a:pt x="1834445" y="67443"/>
                </a:lnTo>
                <a:lnTo>
                  <a:pt x="1870007" y="46597"/>
                </a:lnTo>
                <a:lnTo>
                  <a:pt x="1908020" y="28203"/>
                </a:lnTo>
                <a:lnTo>
                  <a:pt x="1944806" y="13488"/>
                </a:lnTo>
                <a:lnTo>
                  <a:pt x="1982820" y="3678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Рисунок 5" descr="Picture background">
            <a:extLst>
              <a:ext uri="{FF2B5EF4-FFF2-40B4-BE49-F238E27FC236}">
                <a16:creationId xmlns:a16="http://schemas.microsoft.com/office/drawing/2014/main" id="{2A184B01-6148-DF2F-5E55-773A22EED0F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974" r="21558" b="3"/>
          <a:stretch/>
        </p:blipFill>
        <p:spPr>
          <a:xfrm>
            <a:off x="9018358" y="3890298"/>
            <a:ext cx="3173643" cy="2967700"/>
          </a:xfrm>
          <a:custGeom>
            <a:avLst/>
            <a:gdLst/>
            <a:ahLst/>
            <a:cxnLst/>
            <a:rect l="l" t="t" r="r" b="b"/>
            <a:pathLst>
              <a:path w="3173643" h="2967700">
                <a:moveTo>
                  <a:pt x="1885720" y="0"/>
                </a:moveTo>
                <a:lnTo>
                  <a:pt x="1922313" y="3430"/>
                </a:lnTo>
                <a:lnTo>
                  <a:pt x="1957763" y="12579"/>
                </a:lnTo>
                <a:lnTo>
                  <a:pt x="1992070" y="26302"/>
                </a:lnTo>
                <a:lnTo>
                  <a:pt x="2027519" y="43455"/>
                </a:lnTo>
                <a:lnTo>
                  <a:pt x="2060683" y="62896"/>
                </a:lnTo>
                <a:lnTo>
                  <a:pt x="2094991" y="83480"/>
                </a:lnTo>
                <a:lnTo>
                  <a:pt x="2129297" y="101777"/>
                </a:lnTo>
                <a:lnTo>
                  <a:pt x="2163602" y="120075"/>
                </a:lnTo>
                <a:lnTo>
                  <a:pt x="2196766" y="133797"/>
                </a:lnTo>
                <a:lnTo>
                  <a:pt x="2233360" y="142945"/>
                </a:lnTo>
                <a:lnTo>
                  <a:pt x="2268809" y="147520"/>
                </a:lnTo>
                <a:lnTo>
                  <a:pt x="2306546" y="147520"/>
                </a:lnTo>
                <a:lnTo>
                  <a:pt x="2345428" y="145233"/>
                </a:lnTo>
                <a:lnTo>
                  <a:pt x="2384308" y="140659"/>
                </a:lnTo>
                <a:lnTo>
                  <a:pt x="2423190" y="134941"/>
                </a:lnTo>
                <a:lnTo>
                  <a:pt x="2462070" y="130367"/>
                </a:lnTo>
                <a:lnTo>
                  <a:pt x="2500951" y="126936"/>
                </a:lnTo>
                <a:lnTo>
                  <a:pt x="2537544" y="128079"/>
                </a:lnTo>
                <a:lnTo>
                  <a:pt x="2572995" y="132653"/>
                </a:lnTo>
                <a:lnTo>
                  <a:pt x="2607301" y="142945"/>
                </a:lnTo>
                <a:lnTo>
                  <a:pt x="2635891" y="157812"/>
                </a:lnTo>
                <a:lnTo>
                  <a:pt x="2663335" y="177253"/>
                </a:lnTo>
                <a:lnTo>
                  <a:pt x="2687350" y="200124"/>
                </a:lnTo>
                <a:lnTo>
                  <a:pt x="2711365" y="226426"/>
                </a:lnTo>
                <a:lnTo>
                  <a:pt x="2733093" y="253871"/>
                </a:lnTo>
                <a:lnTo>
                  <a:pt x="2754820" y="282461"/>
                </a:lnTo>
                <a:lnTo>
                  <a:pt x="2776547" y="311049"/>
                </a:lnTo>
                <a:lnTo>
                  <a:pt x="2798275" y="338495"/>
                </a:lnTo>
                <a:lnTo>
                  <a:pt x="2821146" y="364797"/>
                </a:lnTo>
                <a:lnTo>
                  <a:pt x="2847448" y="387669"/>
                </a:lnTo>
                <a:lnTo>
                  <a:pt x="2872607" y="408253"/>
                </a:lnTo>
                <a:lnTo>
                  <a:pt x="2901195" y="424261"/>
                </a:lnTo>
                <a:lnTo>
                  <a:pt x="2932071" y="437985"/>
                </a:lnTo>
                <a:lnTo>
                  <a:pt x="2965233" y="449420"/>
                </a:lnTo>
                <a:lnTo>
                  <a:pt x="2999539" y="459712"/>
                </a:lnTo>
                <a:lnTo>
                  <a:pt x="3033847" y="468861"/>
                </a:lnTo>
                <a:lnTo>
                  <a:pt x="3069297" y="478010"/>
                </a:lnTo>
                <a:lnTo>
                  <a:pt x="3102460" y="488302"/>
                </a:lnTo>
                <a:lnTo>
                  <a:pt x="3135622" y="499737"/>
                </a:lnTo>
                <a:lnTo>
                  <a:pt x="3166499" y="513461"/>
                </a:lnTo>
                <a:lnTo>
                  <a:pt x="3173643" y="517926"/>
                </a:lnTo>
                <a:lnTo>
                  <a:pt x="3173643" y="2967700"/>
                </a:lnTo>
                <a:lnTo>
                  <a:pt x="452321" y="2967700"/>
                </a:lnTo>
                <a:lnTo>
                  <a:pt x="450560" y="2961831"/>
                </a:lnTo>
                <a:lnTo>
                  <a:pt x="439125" y="2928666"/>
                </a:lnTo>
                <a:lnTo>
                  <a:pt x="425402" y="2897790"/>
                </a:lnTo>
                <a:lnTo>
                  <a:pt x="409392" y="2869201"/>
                </a:lnTo>
                <a:lnTo>
                  <a:pt x="388809" y="2844043"/>
                </a:lnTo>
                <a:lnTo>
                  <a:pt x="365937" y="2817741"/>
                </a:lnTo>
                <a:lnTo>
                  <a:pt x="339636" y="2794870"/>
                </a:lnTo>
                <a:lnTo>
                  <a:pt x="311046" y="2773142"/>
                </a:lnTo>
                <a:lnTo>
                  <a:pt x="282458" y="2751415"/>
                </a:lnTo>
                <a:lnTo>
                  <a:pt x="253870" y="2729687"/>
                </a:lnTo>
                <a:lnTo>
                  <a:pt x="226423" y="2707959"/>
                </a:lnTo>
                <a:lnTo>
                  <a:pt x="200122" y="2683944"/>
                </a:lnTo>
                <a:lnTo>
                  <a:pt x="177251" y="2659930"/>
                </a:lnTo>
                <a:lnTo>
                  <a:pt x="157812" y="2632484"/>
                </a:lnTo>
                <a:lnTo>
                  <a:pt x="142945" y="2603895"/>
                </a:lnTo>
                <a:lnTo>
                  <a:pt x="132653" y="2569589"/>
                </a:lnTo>
                <a:lnTo>
                  <a:pt x="128079" y="2534138"/>
                </a:lnTo>
                <a:lnTo>
                  <a:pt x="126934" y="2497543"/>
                </a:lnTo>
                <a:lnTo>
                  <a:pt x="130365" y="2458662"/>
                </a:lnTo>
                <a:lnTo>
                  <a:pt x="134940" y="2419782"/>
                </a:lnTo>
                <a:lnTo>
                  <a:pt x="140657" y="2380900"/>
                </a:lnTo>
                <a:lnTo>
                  <a:pt x="145232" y="2342019"/>
                </a:lnTo>
                <a:lnTo>
                  <a:pt x="147519" y="2303138"/>
                </a:lnTo>
                <a:lnTo>
                  <a:pt x="147519" y="2265400"/>
                </a:lnTo>
                <a:lnTo>
                  <a:pt x="142945" y="2229950"/>
                </a:lnTo>
                <a:lnTo>
                  <a:pt x="133796" y="2194499"/>
                </a:lnTo>
                <a:lnTo>
                  <a:pt x="120073" y="2161335"/>
                </a:lnTo>
                <a:lnTo>
                  <a:pt x="102920" y="2127029"/>
                </a:lnTo>
                <a:lnTo>
                  <a:pt x="83479" y="2092723"/>
                </a:lnTo>
                <a:lnTo>
                  <a:pt x="62897" y="2058415"/>
                </a:lnTo>
                <a:lnTo>
                  <a:pt x="43456" y="2025251"/>
                </a:lnTo>
                <a:lnTo>
                  <a:pt x="26302" y="1989801"/>
                </a:lnTo>
                <a:lnTo>
                  <a:pt x="12580" y="1955494"/>
                </a:lnTo>
                <a:lnTo>
                  <a:pt x="3431" y="1920043"/>
                </a:lnTo>
                <a:lnTo>
                  <a:pt x="0" y="1883449"/>
                </a:lnTo>
                <a:lnTo>
                  <a:pt x="3431" y="1846856"/>
                </a:lnTo>
                <a:lnTo>
                  <a:pt x="12580" y="1811405"/>
                </a:lnTo>
                <a:lnTo>
                  <a:pt x="26302" y="1777098"/>
                </a:lnTo>
                <a:lnTo>
                  <a:pt x="43456" y="1741648"/>
                </a:lnTo>
                <a:lnTo>
                  <a:pt x="62897" y="1708484"/>
                </a:lnTo>
                <a:lnTo>
                  <a:pt x="83479" y="1674178"/>
                </a:lnTo>
                <a:lnTo>
                  <a:pt x="102920" y="1639870"/>
                </a:lnTo>
                <a:lnTo>
                  <a:pt x="120073" y="1605564"/>
                </a:lnTo>
                <a:lnTo>
                  <a:pt x="133796" y="1572400"/>
                </a:lnTo>
                <a:lnTo>
                  <a:pt x="142945" y="1536949"/>
                </a:lnTo>
                <a:lnTo>
                  <a:pt x="147519" y="1501500"/>
                </a:lnTo>
                <a:lnTo>
                  <a:pt x="147519" y="1463762"/>
                </a:lnTo>
                <a:lnTo>
                  <a:pt x="145232" y="1424880"/>
                </a:lnTo>
                <a:lnTo>
                  <a:pt x="140657" y="1386000"/>
                </a:lnTo>
                <a:lnTo>
                  <a:pt x="134940" y="1347118"/>
                </a:lnTo>
                <a:lnTo>
                  <a:pt x="130365" y="1308237"/>
                </a:lnTo>
                <a:lnTo>
                  <a:pt x="126934" y="1269356"/>
                </a:lnTo>
                <a:lnTo>
                  <a:pt x="128079" y="1232762"/>
                </a:lnTo>
                <a:lnTo>
                  <a:pt x="132653" y="1197312"/>
                </a:lnTo>
                <a:lnTo>
                  <a:pt x="142945" y="1163004"/>
                </a:lnTo>
                <a:lnTo>
                  <a:pt x="157812" y="1134416"/>
                </a:lnTo>
                <a:lnTo>
                  <a:pt x="177251" y="1106970"/>
                </a:lnTo>
                <a:lnTo>
                  <a:pt x="200122" y="1082955"/>
                </a:lnTo>
                <a:lnTo>
                  <a:pt x="226423" y="1058941"/>
                </a:lnTo>
                <a:lnTo>
                  <a:pt x="253870" y="1037212"/>
                </a:lnTo>
                <a:lnTo>
                  <a:pt x="282458" y="1015484"/>
                </a:lnTo>
                <a:lnTo>
                  <a:pt x="311046" y="993757"/>
                </a:lnTo>
                <a:lnTo>
                  <a:pt x="339636" y="972029"/>
                </a:lnTo>
                <a:lnTo>
                  <a:pt x="365937" y="949159"/>
                </a:lnTo>
                <a:lnTo>
                  <a:pt x="388809" y="922857"/>
                </a:lnTo>
                <a:lnTo>
                  <a:pt x="409392" y="897698"/>
                </a:lnTo>
                <a:lnTo>
                  <a:pt x="425402" y="869109"/>
                </a:lnTo>
                <a:lnTo>
                  <a:pt x="439125" y="838233"/>
                </a:lnTo>
                <a:lnTo>
                  <a:pt x="450560" y="805069"/>
                </a:lnTo>
                <a:lnTo>
                  <a:pt x="460852" y="770761"/>
                </a:lnTo>
                <a:lnTo>
                  <a:pt x="470001" y="736455"/>
                </a:lnTo>
                <a:lnTo>
                  <a:pt x="479150" y="701004"/>
                </a:lnTo>
                <a:lnTo>
                  <a:pt x="489442" y="667841"/>
                </a:lnTo>
                <a:lnTo>
                  <a:pt x="500877" y="634677"/>
                </a:lnTo>
                <a:lnTo>
                  <a:pt x="514600" y="603802"/>
                </a:lnTo>
                <a:lnTo>
                  <a:pt x="531753" y="576357"/>
                </a:lnTo>
                <a:lnTo>
                  <a:pt x="552336" y="551198"/>
                </a:lnTo>
                <a:lnTo>
                  <a:pt x="577494" y="530614"/>
                </a:lnTo>
                <a:lnTo>
                  <a:pt x="604941" y="513461"/>
                </a:lnTo>
                <a:lnTo>
                  <a:pt x="635815" y="499737"/>
                </a:lnTo>
                <a:lnTo>
                  <a:pt x="668979" y="488302"/>
                </a:lnTo>
                <a:lnTo>
                  <a:pt x="702142" y="478010"/>
                </a:lnTo>
                <a:lnTo>
                  <a:pt x="737592" y="468861"/>
                </a:lnTo>
                <a:lnTo>
                  <a:pt x="771898" y="459712"/>
                </a:lnTo>
                <a:lnTo>
                  <a:pt x="806205" y="449420"/>
                </a:lnTo>
                <a:lnTo>
                  <a:pt x="839368" y="437985"/>
                </a:lnTo>
                <a:lnTo>
                  <a:pt x="870244" y="424261"/>
                </a:lnTo>
                <a:lnTo>
                  <a:pt x="898833" y="408253"/>
                </a:lnTo>
                <a:lnTo>
                  <a:pt x="923991" y="387669"/>
                </a:lnTo>
                <a:lnTo>
                  <a:pt x="950293" y="364797"/>
                </a:lnTo>
                <a:lnTo>
                  <a:pt x="973165" y="338495"/>
                </a:lnTo>
                <a:lnTo>
                  <a:pt x="994892" y="311049"/>
                </a:lnTo>
                <a:lnTo>
                  <a:pt x="1016619" y="282461"/>
                </a:lnTo>
                <a:lnTo>
                  <a:pt x="1038347" y="253871"/>
                </a:lnTo>
                <a:lnTo>
                  <a:pt x="1060074" y="226426"/>
                </a:lnTo>
                <a:lnTo>
                  <a:pt x="1084089" y="200124"/>
                </a:lnTo>
                <a:lnTo>
                  <a:pt x="1108103" y="177253"/>
                </a:lnTo>
                <a:lnTo>
                  <a:pt x="1135549" y="157812"/>
                </a:lnTo>
                <a:lnTo>
                  <a:pt x="1164137" y="142945"/>
                </a:lnTo>
                <a:lnTo>
                  <a:pt x="1198445" y="132653"/>
                </a:lnTo>
                <a:lnTo>
                  <a:pt x="1233895" y="128079"/>
                </a:lnTo>
                <a:lnTo>
                  <a:pt x="1270487" y="126936"/>
                </a:lnTo>
                <a:lnTo>
                  <a:pt x="1309368" y="130367"/>
                </a:lnTo>
                <a:lnTo>
                  <a:pt x="1348249" y="134941"/>
                </a:lnTo>
                <a:lnTo>
                  <a:pt x="1387131" y="140659"/>
                </a:lnTo>
                <a:lnTo>
                  <a:pt x="1426011" y="145233"/>
                </a:lnTo>
                <a:lnTo>
                  <a:pt x="1464891" y="147520"/>
                </a:lnTo>
                <a:lnTo>
                  <a:pt x="1502630" y="147520"/>
                </a:lnTo>
                <a:lnTo>
                  <a:pt x="1538080" y="142945"/>
                </a:lnTo>
                <a:lnTo>
                  <a:pt x="1573531" y="133797"/>
                </a:lnTo>
                <a:lnTo>
                  <a:pt x="1607837" y="120075"/>
                </a:lnTo>
                <a:lnTo>
                  <a:pt x="1642143" y="101777"/>
                </a:lnTo>
                <a:lnTo>
                  <a:pt x="1676450" y="83480"/>
                </a:lnTo>
                <a:lnTo>
                  <a:pt x="1710756" y="62896"/>
                </a:lnTo>
                <a:lnTo>
                  <a:pt x="1743919" y="43455"/>
                </a:lnTo>
                <a:lnTo>
                  <a:pt x="1779370" y="26302"/>
                </a:lnTo>
                <a:lnTo>
                  <a:pt x="1813676" y="12579"/>
                </a:lnTo>
                <a:lnTo>
                  <a:pt x="1849126" y="343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502089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7C615D28-8D37-47CB-9D5B-9ACFDA30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 descr="Изображение выглядит как текст, снимок экрана, Прямоугольник, Параллельный&#10;&#10;Автоматически созданное описание">
            <a:extLst>
              <a:ext uri="{FF2B5EF4-FFF2-40B4-BE49-F238E27FC236}">
                <a16:creationId xmlns:a16="http://schemas.microsoft.com/office/drawing/2014/main" id="{61F81426-B6B8-04CE-5BD8-F810C43F4FA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/>
          <a:stretch/>
        </p:blipFill>
        <p:spPr>
          <a:xfrm>
            <a:off x="-3" y="10"/>
            <a:ext cx="12192000" cy="685798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CA92CA-EFAB-1C70-8A2D-1B7B297FD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128" y="804335"/>
            <a:ext cx="5707812" cy="1681709"/>
          </a:xfrm>
        </p:spPr>
        <p:txBody>
          <a:bodyPr anchor="ctr">
            <a:normAutofit/>
          </a:bodyPr>
          <a:lstStyle/>
          <a:p>
            <a:r>
              <a:rPr lang="ru" sz="4300" b="1">
                <a:latin typeface="Impact"/>
                <a:cs typeface="Times New Roman"/>
              </a:rPr>
              <a:t>Общая архитектура программы</a:t>
            </a:r>
            <a:endParaRPr lang="ru-RU" sz="4300">
              <a:latin typeface="Impact"/>
            </a:endParaRP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39DED836-2BCD-383A-3043-1D6A82F6F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533" y="2871982"/>
            <a:ext cx="4209959" cy="3181684"/>
          </a:xfrm>
        </p:spPr>
        <p:txBody>
          <a:bodyPr anchor="t">
            <a:normAutofit/>
          </a:bodyPr>
          <a:lstStyle/>
          <a:p>
            <a:endParaRPr lang="en-US" sz="180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ECC44DA-6522-428F-B35C-9C517A3F7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10946" y="2529102"/>
            <a:ext cx="3361914" cy="3357830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Объект 6" descr="Изображение выглядит как текст, снимок экрана, красный, знак&#10;&#10;Автоматически созданное описание">
            <a:extLst>
              <a:ext uri="{FF2B5EF4-FFF2-40B4-BE49-F238E27FC236}">
                <a16:creationId xmlns:a16="http://schemas.microsoft.com/office/drawing/2014/main" id="{90CEBBB7-CE77-5A2A-079A-3EC816A0BE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540" r="22891"/>
          <a:stretch/>
        </p:blipFill>
        <p:spPr>
          <a:xfrm>
            <a:off x="5724287" y="2642287"/>
            <a:ext cx="3135234" cy="3131460"/>
          </a:xfrm>
          <a:custGeom>
            <a:avLst/>
            <a:gdLst/>
            <a:ahLst/>
            <a:cxnLst/>
            <a:rect l="l" t="t" r="r" b="b"/>
            <a:pathLst>
              <a:path w="2998601" h="2994963">
                <a:moveTo>
                  <a:pt x="1499301" y="0"/>
                </a:moveTo>
                <a:lnTo>
                  <a:pt x="1528395" y="2727"/>
                </a:lnTo>
                <a:lnTo>
                  <a:pt x="1556581" y="10001"/>
                </a:lnTo>
                <a:lnTo>
                  <a:pt x="1583858" y="20912"/>
                </a:lnTo>
                <a:lnTo>
                  <a:pt x="1612043" y="34550"/>
                </a:lnTo>
                <a:lnTo>
                  <a:pt x="1638411" y="50007"/>
                </a:lnTo>
                <a:lnTo>
                  <a:pt x="1665688" y="66373"/>
                </a:lnTo>
                <a:lnTo>
                  <a:pt x="1692964" y="80920"/>
                </a:lnTo>
                <a:lnTo>
                  <a:pt x="1720240" y="95468"/>
                </a:lnTo>
                <a:lnTo>
                  <a:pt x="1746608" y="106378"/>
                </a:lnTo>
                <a:lnTo>
                  <a:pt x="1775703" y="113652"/>
                </a:lnTo>
                <a:lnTo>
                  <a:pt x="1803888" y="117289"/>
                </a:lnTo>
                <a:lnTo>
                  <a:pt x="1833892" y="117289"/>
                </a:lnTo>
                <a:lnTo>
                  <a:pt x="1864806" y="115471"/>
                </a:lnTo>
                <a:lnTo>
                  <a:pt x="1895719" y="111834"/>
                </a:lnTo>
                <a:lnTo>
                  <a:pt x="1926633" y="107288"/>
                </a:lnTo>
                <a:lnTo>
                  <a:pt x="1957546" y="103651"/>
                </a:lnTo>
                <a:lnTo>
                  <a:pt x="1988460" y="100923"/>
                </a:lnTo>
                <a:lnTo>
                  <a:pt x="2017554" y="101832"/>
                </a:lnTo>
                <a:lnTo>
                  <a:pt x="2045740" y="105469"/>
                </a:lnTo>
                <a:lnTo>
                  <a:pt x="2073017" y="113652"/>
                </a:lnTo>
                <a:lnTo>
                  <a:pt x="2095748" y="125472"/>
                </a:lnTo>
                <a:lnTo>
                  <a:pt x="2117568" y="140929"/>
                </a:lnTo>
                <a:lnTo>
                  <a:pt x="2136662" y="159113"/>
                </a:lnTo>
                <a:lnTo>
                  <a:pt x="2155756" y="180025"/>
                </a:lnTo>
                <a:lnTo>
                  <a:pt x="2173031" y="201846"/>
                </a:lnTo>
                <a:lnTo>
                  <a:pt x="2190306" y="224577"/>
                </a:lnTo>
                <a:lnTo>
                  <a:pt x="2207581" y="247307"/>
                </a:lnTo>
                <a:lnTo>
                  <a:pt x="2224856" y="269128"/>
                </a:lnTo>
                <a:lnTo>
                  <a:pt x="2243041" y="290040"/>
                </a:lnTo>
                <a:lnTo>
                  <a:pt x="2263953" y="308225"/>
                </a:lnTo>
                <a:lnTo>
                  <a:pt x="2283956" y="324591"/>
                </a:lnTo>
                <a:lnTo>
                  <a:pt x="2306686" y="337319"/>
                </a:lnTo>
                <a:lnTo>
                  <a:pt x="2331235" y="348230"/>
                </a:lnTo>
                <a:lnTo>
                  <a:pt x="2357602" y="357322"/>
                </a:lnTo>
                <a:lnTo>
                  <a:pt x="2384878" y="365505"/>
                </a:lnTo>
                <a:lnTo>
                  <a:pt x="2412155" y="372779"/>
                </a:lnTo>
                <a:lnTo>
                  <a:pt x="2440341" y="380053"/>
                </a:lnTo>
                <a:lnTo>
                  <a:pt x="2466708" y="388236"/>
                </a:lnTo>
                <a:lnTo>
                  <a:pt x="2493075" y="397328"/>
                </a:lnTo>
                <a:lnTo>
                  <a:pt x="2517624" y="408239"/>
                </a:lnTo>
                <a:lnTo>
                  <a:pt x="2539446" y="421877"/>
                </a:lnTo>
                <a:lnTo>
                  <a:pt x="2559449" y="438243"/>
                </a:lnTo>
                <a:lnTo>
                  <a:pt x="2575814" y="458246"/>
                </a:lnTo>
                <a:lnTo>
                  <a:pt x="2589453" y="480067"/>
                </a:lnTo>
                <a:lnTo>
                  <a:pt x="2600363" y="504615"/>
                </a:lnTo>
                <a:lnTo>
                  <a:pt x="2609455" y="530983"/>
                </a:lnTo>
                <a:lnTo>
                  <a:pt x="2617638" y="557350"/>
                </a:lnTo>
                <a:lnTo>
                  <a:pt x="2624912" y="585536"/>
                </a:lnTo>
                <a:lnTo>
                  <a:pt x="2632186" y="612812"/>
                </a:lnTo>
                <a:lnTo>
                  <a:pt x="2640369" y="640089"/>
                </a:lnTo>
                <a:lnTo>
                  <a:pt x="2649461" y="666457"/>
                </a:lnTo>
                <a:lnTo>
                  <a:pt x="2660371" y="691006"/>
                </a:lnTo>
                <a:lnTo>
                  <a:pt x="2673101" y="713736"/>
                </a:lnTo>
                <a:lnTo>
                  <a:pt x="2689467" y="733739"/>
                </a:lnTo>
                <a:lnTo>
                  <a:pt x="2707651" y="754651"/>
                </a:lnTo>
                <a:lnTo>
                  <a:pt x="2728563" y="772835"/>
                </a:lnTo>
                <a:lnTo>
                  <a:pt x="2750385" y="790110"/>
                </a:lnTo>
                <a:lnTo>
                  <a:pt x="2774024" y="807385"/>
                </a:lnTo>
                <a:lnTo>
                  <a:pt x="2796754" y="824660"/>
                </a:lnTo>
                <a:lnTo>
                  <a:pt x="2818576" y="841936"/>
                </a:lnTo>
                <a:lnTo>
                  <a:pt x="2839487" y="861029"/>
                </a:lnTo>
                <a:lnTo>
                  <a:pt x="2857672" y="880123"/>
                </a:lnTo>
                <a:lnTo>
                  <a:pt x="2873129" y="901944"/>
                </a:lnTo>
                <a:lnTo>
                  <a:pt x="2884949" y="924674"/>
                </a:lnTo>
                <a:lnTo>
                  <a:pt x="2893132" y="951951"/>
                </a:lnTo>
                <a:lnTo>
                  <a:pt x="2896768" y="980137"/>
                </a:lnTo>
                <a:lnTo>
                  <a:pt x="2897678" y="1009232"/>
                </a:lnTo>
                <a:lnTo>
                  <a:pt x="2894950" y="1040145"/>
                </a:lnTo>
                <a:lnTo>
                  <a:pt x="2891313" y="1071058"/>
                </a:lnTo>
                <a:lnTo>
                  <a:pt x="2886767" y="1101972"/>
                </a:lnTo>
                <a:lnTo>
                  <a:pt x="2883130" y="1132885"/>
                </a:lnTo>
                <a:lnTo>
                  <a:pt x="2881312" y="1163799"/>
                </a:lnTo>
                <a:lnTo>
                  <a:pt x="2881312" y="1193803"/>
                </a:lnTo>
                <a:lnTo>
                  <a:pt x="2884949" y="1221988"/>
                </a:lnTo>
                <a:lnTo>
                  <a:pt x="2892222" y="1250174"/>
                </a:lnTo>
                <a:lnTo>
                  <a:pt x="2903133" y="1276542"/>
                </a:lnTo>
                <a:lnTo>
                  <a:pt x="2917681" y="1303818"/>
                </a:lnTo>
                <a:lnTo>
                  <a:pt x="2932228" y="1331095"/>
                </a:lnTo>
                <a:lnTo>
                  <a:pt x="2948594" y="1358371"/>
                </a:lnTo>
                <a:lnTo>
                  <a:pt x="2964050" y="1384739"/>
                </a:lnTo>
                <a:lnTo>
                  <a:pt x="2977689" y="1412924"/>
                </a:lnTo>
                <a:lnTo>
                  <a:pt x="2988599" y="1440201"/>
                </a:lnTo>
                <a:lnTo>
                  <a:pt x="2995873" y="1468387"/>
                </a:lnTo>
                <a:lnTo>
                  <a:pt x="2998601" y="1497481"/>
                </a:lnTo>
                <a:lnTo>
                  <a:pt x="2995873" y="1526576"/>
                </a:lnTo>
                <a:lnTo>
                  <a:pt x="2988599" y="1554762"/>
                </a:lnTo>
                <a:lnTo>
                  <a:pt x="2977689" y="1582039"/>
                </a:lnTo>
                <a:lnTo>
                  <a:pt x="2964050" y="1610224"/>
                </a:lnTo>
                <a:lnTo>
                  <a:pt x="2948594" y="1636592"/>
                </a:lnTo>
                <a:lnTo>
                  <a:pt x="2932228" y="1663869"/>
                </a:lnTo>
                <a:lnTo>
                  <a:pt x="2917681" y="1691145"/>
                </a:lnTo>
                <a:lnTo>
                  <a:pt x="2903133" y="1718421"/>
                </a:lnTo>
                <a:lnTo>
                  <a:pt x="2892222" y="1744789"/>
                </a:lnTo>
                <a:lnTo>
                  <a:pt x="2884949" y="1772975"/>
                </a:lnTo>
                <a:lnTo>
                  <a:pt x="2881312" y="1801160"/>
                </a:lnTo>
                <a:lnTo>
                  <a:pt x="2881312" y="1831165"/>
                </a:lnTo>
                <a:lnTo>
                  <a:pt x="2883130" y="1862078"/>
                </a:lnTo>
                <a:lnTo>
                  <a:pt x="2886767" y="1892991"/>
                </a:lnTo>
                <a:lnTo>
                  <a:pt x="2891313" y="1923905"/>
                </a:lnTo>
                <a:lnTo>
                  <a:pt x="2894950" y="1954818"/>
                </a:lnTo>
                <a:lnTo>
                  <a:pt x="2897678" y="1985731"/>
                </a:lnTo>
                <a:lnTo>
                  <a:pt x="2896768" y="2014827"/>
                </a:lnTo>
                <a:lnTo>
                  <a:pt x="2893132" y="2043013"/>
                </a:lnTo>
                <a:lnTo>
                  <a:pt x="2884949" y="2070289"/>
                </a:lnTo>
                <a:lnTo>
                  <a:pt x="2873129" y="2093019"/>
                </a:lnTo>
                <a:lnTo>
                  <a:pt x="2857672" y="2114841"/>
                </a:lnTo>
                <a:lnTo>
                  <a:pt x="2839487" y="2133934"/>
                </a:lnTo>
                <a:lnTo>
                  <a:pt x="2818576" y="2153027"/>
                </a:lnTo>
                <a:lnTo>
                  <a:pt x="2796754" y="2170303"/>
                </a:lnTo>
                <a:lnTo>
                  <a:pt x="2774024" y="2187578"/>
                </a:lnTo>
                <a:lnTo>
                  <a:pt x="2750385" y="2204853"/>
                </a:lnTo>
                <a:lnTo>
                  <a:pt x="2728563" y="2222128"/>
                </a:lnTo>
                <a:lnTo>
                  <a:pt x="2707651" y="2240312"/>
                </a:lnTo>
                <a:lnTo>
                  <a:pt x="2689467" y="2261224"/>
                </a:lnTo>
                <a:lnTo>
                  <a:pt x="2673101" y="2281227"/>
                </a:lnTo>
                <a:lnTo>
                  <a:pt x="2660371" y="2303957"/>
                </a:lnTo>
                <a:lnTo>
                  <a:pt x="2649461" y="2328506"/>
                </a:lnTo>
                <a:lnTo>
                  <a:pt x="2640369" y="2354874"/>
                </a:lnTo>
                <a:lnTo>
                  <a:pt x="2632186" y="2382151"/>
                </a:lnTo>
                <a:lnTo>
                  <a:pt x="2624912" y="2409427"/>
                </a:lnTo>
                <a:lnTo>
                  <a:pt x="2617638" y="2437613"/>
                </a:lnTo>
                <a:lnTo>
                  <a:pt x="2609455" y="2463980"/>
                </a:lnTo>
                <a:lnTo>
                  <a:pt x="2600363" y="2490347"/>
                </a:lnTo>
                <a:lnTo>
                  <a:pt x="2589453" y="2514896"/>
                </a:lnTo>
                <a:lnTo>
                  <a:pt x="2575814" y="2536718"/>
                </a:lnTo>
                <a:lnTo>
                  <a:pt x="2559449" y="2556720"/>
                </a:lnTo>
                <a:lnTo>
                  <a:pt x="2539446" y="2573086"/>
                </a:lnTo>
                <a:lnTo>
                  <a:pt x="2517624" y="2586724"/>
                </a:lnTo>
                <a:lnTo>
                  <a:pt x="2493075" y="2597635"/>
                </a:lnTo>
                <a:lnTo>
                  <a:pt x="2466708" y="2606727"/>
                </a:lnTo>
                <a:lnTo>
                  <a:pt x="2440341" y="2614910"/>
                </a:lnTo>
                <a:lnTo>
                  <a:pt x="2412155" y="2622184"/>
                </a:lnTo>
                <a:lnTo>
                  <a:pt x="2384878" y="2629458"/>
                </a:lnTo>
                <a:lnTo>
                  <a:pt x="2357602" y="2637641"/>
                </a:lnTo>
                <a:lnTo>
                  <a:pt x="2331235" y="2646733"/>
                </a:lnTo>
                <a:lnTo>
                  <a:pt x="2306686" y="2657644"/>
                </a:lnTo>
                <a:lnTo>
                  <a:pt x="2283956" y="2670372"/>
                </a:lnTo>
                <a:lnTo>
                  <a:pt x="2263953" y="2686738"/>
                </a:lnTo>
                <a:lnTo>
                  <a:pt x="2243041" y="2704923"/>
                </a:lnTo>
                <a:lnTo>
                  <a:pt x="2224856" y="2725835"/>
                </a:lnTo>
                <a:lnTo>
                  <a:pt x="2207581" y="2747656"/>
                </a:lnTo>
                <a:lnTo>
                  <a:pt x="2190306" y="2770386"/>
                </a:lnTo>
                <a:lnTo>
                  <a:pt x="2173031" y="2793117"/>
                </a:lnTo>
                <a:lnTo>
                  <a:pt x="2155756" y="2814938"/>
                </a:lnTo>
                <a:lnTo>
                  <a:pt x="2136662" y="2835850"/>
                </a:lnTo>
                <a:lnTo>
                  <a:pt x="2117568" y="2854034"/>
                </a:lnTo>
                <a:lnTo>
                  <a:pt x="2095748" y="2869491"/>
                </a:lnTo>
                <a:lnTo>
                  <a:pt x="2073017" y="2881311"/>
                </a:lnTo>
                <a:lnTo>
                  <a:pt x="2045740" y="2889494"/>
                </a:lnTo>
                <a:lnTo>
                  <a:pt x="2017554" y="2893131"/>
                </a:lnTo>
                <a:lnTo>
                  <a:pt x="1988460" y="2894040"/>
                </a:lnTo>
                <a:lnTo>
                  <a:pt x="1957546" y="2891312"/>
                </a:lnTo>
                <a:lnTo>
                  <a:pt x="1926633" y="2887676"/>
                </a:lnTo>
                <a:lnTo>
                  <a:pt x="1895719" y="2883129"/>
                </a:lnTo>
                <a:lnTo>
                  <a:pt x="1864806" y="2879493"/>
                </a:lnTo>
                <a:lnTo>
                  <a:pt x="1833892" y="2877674"/>
                </a:lnTo>
                <a:lnTo>
                  <a:pt x="1803888" y="2877674"/>
                </a:lnTo>
                <a:lnTo>
                  <a:pt x="1775703" y="2881311"/>
                </a:lnTo>
                <a:lnTo>
                  <a:pt x="1746608" y="2888585"/>
                </a:lnTo>
                <a:lnTo>
                  <a:pt x="1720240" y="2899495"/>
                </a:lnTo>
                <a:lnTo>
                  <a:pt x="1692964" y="2914043"/>
                </a:lnTo>
                <a:lnTo>
                  <a:pt x="1665688" y="2928591"/>
                </a:lnTo>
                <a:lnTo>
                  <a:pt x="1638411" y="2944956"/>
                </a:lnTo>
                <a:lnTo>
                  <a:pt x="1612043" y="2960413"/>
                </a:lnTo>
                <a:lnTo>
                  <a:pt x="1583858" y="2974051"/>
                </a:lnTo>
                <a:lnTo>
                  <a:pt x="1556581" y="2984962"/>
                </a:lnTo>
                <a:lnTo>
                  <a:pt x="1528395" y="2992236"/>
                </a:lnTo>
                <a:lnTo>
                  <a:pt x="1499301" y="2994963"/>
                </a:lnTo>
                <a:lnTo>
                  <a:pt x="1470206" y="2992236"/>
                </a:lnTo>
                <a:lnTo>
                  <a:pt x="1442020" y="2984962"/>
                </a:lnTo>
                <a:lnTo>
                  <a:pt x="1414744" y="2974051"/>
                </a:lnTo>
                <a:lnTo>
                  <a:pt x="1386558" y="2960413"/>
                </a:lnTo>
                <a:lnTo>
                  <a:pt x="1360190" y="2944956"/>
                </a:lnTo>
                <a:lnTo>
                  <a:pt x="1332914" y="2928591"/>
                </a:lnTo>
                <a:lnTo>
                  <a:pt x="1305637" y="2914043"/>
                </a:lnTo>
                <a:lnTo>
                  <a:pt x="1278361" y="2899495"/>
                </a:lnTo>
                <a:lnTo>
                  <a:pt x="1251085" y="2888585"/>
                </a:lnTo>
                <a:lnTo>
                  <a:pt x="1222899" y="2881311"/>
                </a:lnTo>
                <a:lnTo>
                  <a:pt x="1194713" y="2877674"/>
                </a:lnTo>
                <a:lnTo>
                  <a:pt x="1164708" y="2877674"/>
                </a:lnTo>
                <a:lnTo>
                  <a:pt x="1133795" y="2879493"/>
                </a:lnTo>
                <a:lnTo>
                  <a:pt x="1102882" y="2883129"/>
                </a:lnTo>
                <a:lnTo>
                  <a:pt x="1071968" y="2887676"/>
                </a:lnTo>
                <a:lnTo>
                  <a:pt x="1041054" y="2891312"/>
                </a:lnTo>
                <a:lnTo>
                  <a:pt x="1010141" y="2894040"/>
                </a:lnTo>
                <a:lnTo>
                  <a:pt x="981047" y="2893131"/>
                </a:lnTo>
                <a:lnTo>
                  <a:pt x="952861" y="2889494"/>
                </a:lnTo>
                <a:lnTo>
                  <a:pt x="925584" y="2881311"/>
                </a:lnTo>
                <a:lnTo>
                  <a:pt x="902854" y="2869491"/>
                </a:lnTo>
                <a:lnTo>
                  <a:pt x="881032" y="2854034"/>
                </a:lnTo>
                <a:lnTo>
                  <a:pt x="861939" y="2835850"/>
                </a:lnTo>
                <a:lnTo>
                  <a:pt x="842845" y="2814938"/>
                </a:lnTo>
                <a:lnTo>
                  <a:pt x="825570" y="2793117"/>
                </a:lnTo>
                <a:lnTo>
                  <a:pt x="808295" y="2770386"/>
                </a:lnTo>
                <a:lnTo>
                  <a:pt x="791020" y="2747656"/>
                </a:lnTo>
                <a:lnTo>
                  <a:pt x="773745" y="2725835"/>
                </a:lnTo>
                <a:lnTo>
                  <a:pt x="755560" y="2704923"/>
                </a:lnTo>
                <a:lnTo>
                  <a:pt x="734648" y="2686738"/>
                </a:lnTo>
                <a:lnTo>
                  <a:pt x="714645" y="2670372"/>
                </a:lnTo>
                <a:lnTo>
                  <a:pt x="691915" y="2657644"/>
                </a:lnTo>
                <a:lnTo>
                  <a:pt x="667366" y="2646733"/>
                </a:lnTo>
                <a:lnTo>
                  <a:pt x="640999" y="2637641"/>
                </a:lnTo>
                <a:lnTo>
                  <a:pt x="613722" y="2629458"/>
                </a:lnTo>
                <a:lnTo>
                  <a:pt x="586446" y="2622184"/>
                </a:lnTo>
                <a:lnTo>
                  <a:pt x="558260" y="2614910"/>
                </a:lnTo>
                <a:lnTo>
                  <a:pt x="531893" y="2606727"/>
                </a:lnTo>
                <a:lnTo>
                  <a:pt x="505525" y="2597635"/>
                </a:lnTo>
                <a:lnTo>
                  <a:pt x="480977" y="2586724"/>
                </a:lnTo>
                <a:lnTo>
                  <a:pt x="459155" y="2573086"/>
                </a:lnTo>
                <a:lnTo>
                  <a:pt x="439152" y="2556720"/>
                </a:lnTo>
                <a:lnTo>
                  <a:pt x="422787" y="2536718"/>
                </a:lnTo>
                <a:lnTo>
                  <a:pt x="409149" y="2514896"/>
                </a:lnTo>
                <a:lnTo>
                  <a:pt x="398238" y="2490347"/>
                </a:lnTo>
                <a:lnTo>
                  <a:pt x="389146" y="2463980"/>
                </a:lnTo>
                <a:lnTo>
                  <a:pt x="380963" y="2437613"/>
                </a:lnTo>
                <a:lnTo>
                  <a:pt x="373689" y="2409427"/>
                </a:lnTo>
                <a:lnTo>
                  <a:pt x="366415" y="2382151"/>
                </a:lnTo>
                <a:lnTo>
                  <a:pt x="358232" y="2354874"/>
                </a:lnTo>
                <a:lnTo>
                  <a:pt x="349140" y="2328506"/>
                </a:lnTo>
                <a:lnTo>
                  <a:pt x="338229" y="2303957"/>
                </a:lnTo>
                <a:lnTo>
                  <a:pt x="325500" y="2281227"/>
                </a:lnTo>
                <a:lnTo>
                  <a:pt x="309135" y="2261224"/>
                </a:lnTo>
                <a:lnTo>
                  <a:pt x="290950" y="2240312"/>
                </a:lnTo>
                <a:lnTo>
                  <a:pt x="270038" y="2222128"/>
                </a:lnTo>
                <a:lnTo>
                  <a:pt x="247307" y="2204853"/>
                </a:lnTo>
                <a:lnTo>
                  <a:pt x="224577" y="2187578"/>
                </a:lnTo>
                <a:lnTo>
                  <a:pt x="201847" y="2170303"/>
                </a:lnTo>
                <a:lnTo>
                  <a:pt x="180025" y="2153027"/>
                </a:lnTo>
                <a:lnTo>
                  <a:pt x="159113" y="2133934"/>
                </a:lnTo>
                <a:lnTo>
                  <a:pt x="140929" y="2114841"/>
                </a:lnTo>
                <a:lnTo>
                  <a:pt x="125473" y="2093019"/>
                </a:lnTo>
                <a:lnTo>
                  <a:pt x="113653" y="2070289"/>
                </a:lnTo>
                <a:lnTo>
                  <a:pt x="105470" y="2043013"/>
                </a:lnTo>
                <a:lnTo>
                  <a:pt x="101833" y="2014827"/>
                </a:lnTo>
                <a:lnTo>
                  <a:pt x="100923" y="1985731"/>
                </a:lnTo>
                <a:lnTo>
                  <a:pt x="103651" y="1954818"/>
                </a:lnTo>
                <a:lnTo>
                  <a:pt x="107288" y="1923905"/>
                </a:lnTo>
                <a:lnTo>
                  <a:pt x="111834" y="1892991"/>
                </a:lnTo>
                <a:lnTo>
                  <a:pt x="115471" y="1862078"/>
                </a:lnTo>
                <a:lnTo>
                  <a:pt x="117290" y="1831165"/>
                </a:lnTo>
                <a:lnTo>
                  <a:pt x="117290" y="1801160"/>
                </a:lnTo>
                <a:lnTo>
                  <a:pt x="113653" y="1772975"/>
                </a:lnTo>
                <a:lnTo>
                  <a:pt x="106379" y="1744789"/>
                </a:lnTo>
                <a:lnTo>
                  <a:pt x="95468" y="1718421"/>
                </a:lnTo>
                <a:lnTo>
                  <a:pt x="81830" y="1691145"/>
                </a:lnTo>
                <a:lnTo>
                  <a:pt x="66373" y="1663869"/>
                </a:lnTo>
                <a:lnTo>
                  <a:pt x="50008" y="1636592"/>
                </a:lnTo>
                <a:lnTo>
                  <a:pt x="34551" y="1610224"/>
                </a:lnTo>
                <a:lnTo>
                  <a:pt x="20912" y="1582039"/>
                </a:lnTo>
                <a:lnTo>
                  <a:pt x="10002" y="1554762"/>
                </a:lnTo>
                <a:lnTo>
                  <a:pt x="2728" y="1526576"/>
                </a:lnTo>
                <a:lnTo>
                  <a:pt x="0" y="1497481"/>
                </a:lnTo>
                <a:lnTo>
                  <a:pt x="2728" y="1468387"/>
                </a:lnTo>
                <a:lnTo>
                  <a:pt x="10002" y="1440201"/>
                </a:lnTo>
                <a:lnTo>
                  <a:pt x="20912" y="1412924"/>
                </a:lnTo>
                <a:lnTo>
                  <a:pt x="34551" y="1384739"/>
                </a:lnTo>
                <a:lnTo>
                  <a:pt x="50008" y="1358371"/>
                </a:lnTo>
                <a:lnTo>
                  <a:pt x="66373" y="1331095"/>
                </a:lnTo>
                <a:lnTo>
                  <a:pt x="81830" y="1303818"/>
                </a:lnTo>
                <a:lnTo>
                  <a:pt x="95468" y="1276542"/>
                </a:lnTo>
                <a:lnTo>
                  <a:pt x="106379" y="1250174"/>
                </a:lnTo>
                <a:lnTo>
                  <a:pt x="113653" y="1221988"/>
                </a:lnTo>
                <a:lnTo>
                  <a:pt x="117290" y="1193803"/>
                </a:lnTo>
                <a:lnTo>
                  <a:pt x="117290" y="1163799"/>
                </a:lnTo>
                <a:lnTo>
                  <a:pt x="115471" y="1132885"/>
                </a:lnTo>
                <a:lnTo>
                  <a:pt x="111834" y="1101972"/>
                </a:lnTo>
                <a:lnTo>
                  <a:pt x="107288" y="1071058"/>
                </a:lnTo>
                <a:lnTo>
                  <a:pt x="103651" y="1040145"/>
                </a:lnTo>
                <a:lnTo>
                  <a:pt x="100923" y="1009232"/>
                </a:lnTo>
                <a:lnTo>
                  <a:pt x="101833" y="980137"/>
                </a:lnTo>
                <a:lnTo>
                  <a:pt x="105470" y="951951"/>
                </a:lnTo>
                <a:lnTo>
                  <a:pt x="113653" y="924674"/>
                </a:lnTo>
                <a:lnTo>
                  <a:pt x="125473" y="901944"/>
                </a:lnTo>
                <a:lnTo>
                  <a:pt x="140929" y="880123"/>
                </a:lnTo>
                <a:lnTo>
                  <a:pt x="159113" y="861029"/>
                </a:lnTo>
                <a:lnTo>
                  <a:pt x="180025" y="841936"/>
                </a:lnTo>
                <a:lnTo>
                  <a:pt x="201847" y="824660"/>
                </a:lnTo>
                <a:lnTo>
                  <a:pt x="224577" y="807385"/>
                </a:lnTo>
                <a:lnTo>
                  <a:pt x="247307" y="790110"/>
                </a:lnTo>
                <a:lnTo>
                  <a:pt x="270038" y="772835"/>
                </a:lnTo>
                <a:lnTo>
                  <a:pt x="290950" y="754651"/>
                </a:lnTo>
                <a:lnTo>
                  <a:pt x="309135" y="733739"/>
                </a:lnTo>
                <a:lnTo>
                  <a:pt x="325500" y="713736"/>
                </a:lnTo>
                <a:lnTo>
                  <a:pt x="338229" y="691006"/>
                </a:lnTo>
                <a:lnTo>
                  <a:pt x="349140" y="666457"/>
                </a:lnTo>
                <a:lnTo>
                  <a:pt x="358232" y="640089"/>
                </a:lnTo>
                <a:lnTo>
                  <a:pt x="366415" y="612812"/>
                </a:lnTo>
                <a:lnTo>
                  <a:pt x="373689" y="585536"/>
                </a:lnTo>
                <a:lnTo>
                  <a:pt x="380963" y="557350"/>
                </a:lnTo>
                <a:lnTo>
                  <a:pt x="389146" y="530983"/>
                </a:lnTo>
                <a:lnTo>
                  <a:pt x="398238" y="504615"/>
                </a:lnTo>
                <a:lnTo>
                  <a:pt x="409149" y="480067"/>
                </a:lnTo>
                <a:lnTo>
                  <a:pt x="422787" y="458246"/>
                </a:lnTo>
                <a:lnTo>
                  <a:pt x="439152" y="438243"/>
                </a:lnTo>
                <a:lnTo>
                  <a:pt x="459155" y="421877"/>
                </a:lnTo>
                <a:lnTo>
                  <a:pt x="480977" y="408239"/>
                </a:lnTo>
                <a:lnTo>
                  <a:pt x="505525" y="397328"/>
                </a:lnTo>
                <a:lnTo>
                  <a:pt x="531893" y="388236"/>
                </a:lnTo>
                <a:lnTo>
                  <a:pt x="558260" y="380053"/>
                </a:lnTo>
                <a:lnTo>
                  <a:pt x="586446" y="372779"/>
                </a:lnTo>
                <a:lnTo>
                  <a:pt x="613722" y="365505"/>
                </a:lnTo>
                <a:lnTo>
                  <a:pt x="640999" y="357322"/>
                </a:lnTo>
                <a:lnTo>
                  <a:pt x="667366" y="348230"/>
                </a:lnTo>
                <a:lnTo>
                  <a:pt x="691915" y="337319"/>
                </a:lnTo>
                <a:lnTo>
                  <a:pt x="714645" y="324591"/>
                </a:lnTo>
                <a:lnTo>
                  <a:pt x="734648" y="308225"/>
                </a:lnTo>
                <a:lnTo>
                  <a:pt x="755560" y="290040"/>
                </a:lnTo>
                <a:lnTo>
                  <a:pt x="773745" y="269128"/>
                </a:lnTo>
                <a:lnTo>
                  <a:pt x="791020" y="247307"/>
                </a:lnTo>
                <a:lnTo>
                  <a:pt x="808295" y="224577"/>
                </a:lnTo>
                <a:lnTo>
                  <a:pt x="825570" y="201846"/>
                </a:lnTo>
                <a:lnTo>
                  <a:pt x="842845" y="180025"/>
                </a:lnTo>
                <a:lnTo>
                  <a:pt x="861939" y="159113"/>
                </a:lnTo>
                <a:lnTo>
                  <a:pt x="881032" y="140929"/>
                </a:lnTo>
                <a:lnTo>
                  <a:pt x="902854" y="125472"/>
                </a:lnTo>
                <a:lnTo>
                  <a:pt x="925584" y="113652"/>
                </a:lnTo>
                <a:lnTo>
                  <a:pt x="952861" y="105469"/>
                </a:lnTo>
                <a:lnTo>
                  <a:pt x="981047" y="101832"/>
                </a:lnTo>
                <a:lnTo>
                  <a:pt x="1010141" y="100923"/>
                </a:lnTo>
                <a:lnTo>
                  <a:pt x="1041054" y="103651"/>
                </a:lnTo>
                <a:lnTo>
                  <a:pt x="1071968" y="107288"/>
                </a:lnTo>
                <a:lnTo>
                  <a:pt x="1102882" y="111834"/>
                </a:lnTo>
                <a:lnTo>
                  <a:pt x="1133795" y="115471"/>
                </a:lnTo>
                <a:lnTo>
                  <a:pt x="1164708" y="117289"/>
                </a:lnTo>
                <a:lnTo>
                  <a:pt x="1194713" y="117289"/>
                </a:lnTo>
                <a:lnTo>
                  <a:pt x="1222899" y="113652"/>
                </a:lnTo>
                <a:lnTo>
                  <a:pt x="1251085" y="106378"/>
                </a:lnTo>
                <a:lnTo>
                  <a:pt x="1278361" y="95468"/>
                </a:lnTo>
                <a:lnTo>
                  <a:pt x="1305637" y="80920"/>
                </a:lnTo>
                <a:lnTo>
                  <a:pt x="1332914" y="66373"/>
                </a:lnTo>
                <a:lnTo>
                  <a:pt x="1360190" y="50007"/>
                </a:lnTo>
                <a:lnTo>
                  <a:pt x="1386558" y="34550"/>
                </a:lnTo>
                <a:lnTo>
                  <a:pt x="1414744" y="20912"/>
                </a:lnTo>
                <a:lnTo>
                  <a:pt x="1442020" y="10001"/>
                </a:lnTo>
                <a:lnTo>
                  <a:pt x="1470206" y="2727"/>
                </a:lnTo>
                <a:close/>
              </a:path>
            </a:pathLst>
          </a:cu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04BD3B5-98FC-4F3B-BD5D-C4BF6D4ED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6276" y="0"/>
            <a:ext cx="4335725" cy="3532180"/>
          </a:xfrm>
          <a:custGeom>
            <a:avLst/>
            <a:gdLst>
              <a:gd name="connsiteX0" fmla="*/ 179111 w 4335725"/>
              <a:gd name="connsiteY0" fmla="*/ 0 h 3532180"/>
              <a:gd name="connsiteX1" fmla="*/ 4335725 w 4335725"/>
              <a:gd name="connsiteY1" fmla="*/ 0 h 3532180"/>
              <a:gd name="connsiteX2" fmla="*/ 4335725 w 4335725"/>
              <a:gd name="connsiteY2" fmla="*/ 2845937 h 3532180"/>
              <a:gd name="connsiteX3" fmla="*/ 4315217 w 4335725"/>
              <a:gd name="connsiteY3" fmla="*/ 2853009 h 3532180"/>
              <a:gd name="connsiteX4" fmla="*/ 4269092 w 4335725"/>
              <a:gd name="connsiteY4" fmla="*/ 2867324 h 3532180"/>
              <a:gd name="connsiteX5" fmla="*/ 4219783 w 4335725"/>
              <a:gd name="connsiteY5" fmla="*/ 2880049 h 3532180"/>
              <a:gd name="connsiteX6" fmla="*/ 4172065 w 4335725"/>
              <a:gd name="connsiteY6" fmla="*/ 2892774 h 3532180"/>
              <a:gd name="connsiteX7" fmla="*/ 4124349 w 4335725"/>
              <a:gd name="connsiteY7" fmla="*/ 2907089 h 3532180"/>
              <a:gd name="connsiteX8" fmla="*/ 4078224 w 4335725"/>
              <a:gd name="connsiteY8" fmla="*/ 2922994 h 3532180"/>
              <a:gd name="connsiteX9" fmla="*/ 4035278 w 4335725"/>
              <a:gd name="connsiteY9" fmla="*/ 2942082 h 3532180"/>
              <a:gd name="connsiteX10" fmla="*/ 3995515 w 4335725"/>
              <a:gd name="connsiteY10" fmla="*/ 2964348 h 3532180"/>
              <a:gd name="connsiteX11" fmla="*/ 3960521 w 4335725"/>
              <a:gd name="connsiteY11" fmla="*/ 2992978 h 3532180"/>
              <a:gd name="connsiteX12" fmla="*/ 3923939 w 4335725"/>
              <a:gd name="connsiteY12" fmla="*/ 3024791 h 3532180"/>
              <a:gd name="connsiteX13" fmla="*/ 3892126 w 4335725"/>
              <a:gd name="connsiteY13" fmla="*/ 3061373 h 3532180"/>
              <a:gd name="connsiteX14" fmla="*/ 3861905 w 4335725"/>
              <a:gd name="connsiteY14" fmla="*/ 3099547 h 3532180"/>
              <a:gd name="connsiteX15" fmla="*/ 3831684 w 4335725"/>
              <a:gd name="connsiteY15" fmla="*/ 3139310 h 3532180"/>
              <a:gd name="connsiteX16" fmla="*/ 3801464 w 4335725"/>
              <a:gd name="connsiteY16" fmla="*/ 3179075 h 3532180"/>
              <a:gd name="connsiteX17" fmla="*/ 3771243 w 4335725"/>
              <a:gd name="connsiteY17" fmla="*/ 3217249 h 3532180"/>
              <a:gd name="connsiteX18" fmla="*/ 3737841 w 4335725"/>
              <a:gd name="connsiteY18" fmla="*/ 3253831 h 3532180"/>
              <a:gd name="connsiteX19" fmla="*/ 3704438 w 4335725"/>
              <a:gd name="connsiteY19" fmla="*/ 3285642 h 3532180"/>
              <a:gd name="connsiteX20" fmla="*/ 3666266 w 4335725"/>
              <a:gd name="connsiteY20" fmla="*/ 3312682 h 3532180"/>
              <a:gd name="connsiteX21" fmla="*/ 3626501 w 4335725"/>
              <a:gd name="connsiteY21" fmla="*/ 3333360 h 3532180"/>
              <a:gd name="connsiteX22" fmla="*/ 3578783 w 4335725"/>
              <a:gd name="connsiteY22" fmla="*/ 3347676 h 3532180"/>
              <a:gd name="connsiteX23" fmla="*/ 3529475 w 4335725"/>
              <a:gd name="connsiteY23" fmla="*/ 3354038 h 3532180"/>
              <a:gd name="connsiteX24" fmla="*/ 3478579 w 4335725"/>
              <a:gd name="connsiteY24" fmla="*/ 3355628 h 3532180"/>
              <a:gd name="connsiteX25" fmla="*/ 3424498 w 4335725"/>
              <a:gd name="connsiteY25" fmla="*/ 3350856 h 3532180"/>
              <a:gd name="connsiteX26" fmla="*/ 3370419 w 4335725"/>
              <a:gd name="connsiteY26" fmla="*/ 3344494 h 3532180"/>
              <a:gd name="connsiteX27" fmla="*/ 3316339 w 4335725"/>
              <a:gd name="connsiteY27" fmla="*/ 3336540 h 3532180"/>
              <a:gd name="connsiteX28" fmla="*/ 3262260 w 4335725"/>
              <a:gd name="connsiteY28" fmla="*/ 3330180 h 3532180"/>
              <a:gd name="connsiteX29" fmla="*/ 3208180 w 4335725"/>
              <a:gd name="connsiteY29" fmla="*/ 3326998 h 3532180"/>
              <a:gd name="connsiteX30" fmla="*/ 3155691 w 4335725"/>
              <a:gd name="connsiteY30" fmla="*/ 3326998 h 3532180"/>
              <a:gd name="connsiteX31" fmla="*/ 3106385 w 4335725"/>
              <a:gd name="connsiteY31" fmla="*/ 3333360 h 3532180"/>
              <a:gd name="connsiteX32" fmla="*/ 3055487 w 4335725"/>
              <a:gd name="connsiteY32" fmla="*/ 3346085 h 3532180"/>
              <a:gd name="connsiteX33" fmla="*/ 3009359 w 4335725"/>
              <a:gd name="connsiteY33" fmla="*/ 3365171 h 3532180"/>
              <a:gd name="connsiteX34" fmla="*/ 2961643 w 4335725"/>
              <a:gd name="connsiteY34" fmla="*/ 3390621 h 3532180"/>
              <a:gd name="connsiteX35" fmla="*/ 2913927 w 4335725"/>
              <a:gd name="connsiteY35" fmla="*/ 3416071 h 3532180"/>
              <a:gd name="connsiteX36" fmla="*/ 2866209 w 4335725"/>
              <a:gd name="connsiteY36" fmla="*/ 3444699 h 3532180"/>
              <a:gd name="connsiteX37" fmla="*/ 2820081 w 4335725"/>
              <a:gd name="connsiteY37" fmla="*/ 3471739 h 3532180"/>
              <a:gd name="connsiteX38" fmla="*/ 2770775 w 4335725"/>
              <a:gd name="connsiteY38" fmla="*/ 3495598 h 3532180"/>
              <a:gd name="connsiteX39" fmla="*/ 2723057 w 4335725"/>
              <a:gd name="connsiteY39" fmla="*/ 3514685 h 3532180"/>
              <a:gd name="connsiteX40" fmla="*/ 2673749 w 4335725"/>
              <a:gd name="connsiteY40" fmla="*/ 3527410 h 3532180"/>
              <a:gd name="connsiteX41" fmla="*/ 2622852 w 4335725"/>
              <a:gd name="connsiteY41" fmla="*/ 3532180 h 3532180"/>
              <a:gd name="connsiteX42" fmla="*/ 2571953 w 4335725"/>
              <a:gd name="connsiteY42" fmla="*/ 3527410 h 3532180"/>
              <a:gd name="connsiteX43" fmla="*/ 2522645 w 4335725"/>
              <a:gd name="connsiteY43" fmla="*/ 3514685 h 3532180"/>
              <a:gd name="connsiteX44" fmla="*/ 2474930 w 4335725"/>
              <a:gd name="connsiteY44" fmla="*/ 3495598 h 3532180"/>
              <a:gd name="connsiteX45" fmla="*/ 2425621 w 4335725"/>
              <a:gd name="connsiteY45" fmla="*/ 3471739 h 3532180"/>
              <a:gd name="connsiteX46" fmla="*/ 2379493 w 4335725"/>
              <a:gd name="connsiteY46" fmla="*/ 3444699 h 3532180"/>
              <a:gd name="connsiteX47" fmla="*/ 2331777 w 4335725"/>
              <a:gd name="connsiteY47" fmla="*/ 3416071 h 3532180"/>
              <a:gd name="connsiteX48" fmla="*/ 2284059 w 4335725"/>
              <a:gd name="connsiteY48" fmla="*/ 3390621 h 3532180"/>
              <a:gd name="connsiteX49" fmla="*/ 2236343 w 4335725"/>
              <a:gd name="connsiteY49" fmla="*/ 3365171 h 3532180"/>
              <a:gd name="connsiteX50" fmla="*/ 2188627 w 4335725"/>
              <a:gd name="connsiteY50" fmla="*/ 3346085 h 3532180"/>
              <a:gd name="connsiteX51" fmla="*/ 2139319 w 4335725"/>
              <a:gd name="connsiteY51" fmla="*/ 3333360 h 3532180"/>
              <a:gd name="connsiteX52" fmla="*/ 2090011 w 4335725"/>
              <a:gd name="connsiteY52" fmla="*/ 3326998 h 3532180"/>
              <a:gd name="connsiteX53" fmla="*/ 2037520 w 4335725"/>
              <a:gd name="connsiteY53" fmla="*/ 3326998 h 3532180"/>
              <a:gd name="connsiteX54" fmla="*/ 1983442 w 4335725"/>
              <a:gd name="connsiteY54" fmla="*/ 3330180 h 3532180"/>
              <a:gd name="connsiteX55" fmla="*/ 1929363 w 4335725"/>
              <a:gd name="connsiteY55" fmla="*/ 3336540 h 3532180"/>
              <a:gd name="connsiteX56" fmla="*/ 1875283 w 4335725"/>
              <a:gd name="connsiteY56" fmla="*/ 3344494 h 3532180"/>
              <a:gd name="connsiteX57" fmla="*/ 1821202 w 4335725"/>
              <a:gd name="connsiteY57" fmla="*/ 3350856 h 3532180"/>
              <a:gd name="connsiteX58" fmla="*/ 1767124 w 4335725"/>
              <a:gd name="connsiteY58" fmla="*/ 3355628 h 3532180"/>
              <a:gd name="connsiteX59" fmla="*/ 1716227 w 4335725"/>
              <a:gd name="connsiteY59" fmla="*/ 3354038 h 3532180"/>
              <a:gd name="connsiteX60" fmla="*/ 1666919 w 4335725"/>
              <a:gd name="connsiteY60" fmla="*/ 3347676 h 3532180"/>
              <a:gd name="connsiteX61" fmla="*/ 1619201 w 4335725"/>
              <a:gd name="connsiteY61" fmla="*/ 3333360 h 3532180"/>
              <a:gd name="connsiteX62" fmla="*/ 1579437 w 4335725"/>
              <a:gd name="connsiteY62" fmla="*/ 3312682 h 3532180"/>
              <a:gd name="connsiteX63" fmla="*/ 1541263 w 4335725"/>
              <a:gd name="connsiteY63" fmla="*/ 3285642 h 3532180"/>
              <a:gd name="connsiteX64" fmla="*/ 1507862 w 4335725"/>
              <a:gd name="connsiteY64" fmla="*/ 3253831 h 3532180"/>
              <a:gd name="connsiteX65" fmla="*/ 1474459 w 4335725"/>
              <a:gd name="connsiteY65" fmla="*/ 3217249 h 3532180"/>
              <a:gd name="connsiteX66" fmla="*/ 1444238 w 4335725"/>
              <a:gd name="connsiteY66" fmla="*/ 3179075 h 3532180"/>
              <a:gd name="connsiteX67" fmla="*/ 1414018 w 4335725"/>
              <a:gd name="connsiteY67" fmla="*/ 3139310 h 3532180"/>
              <a:gd name="connsiteX68" fmla="*/ 1383797 w 4335725"/>
              <a:gd name="connsiteY68" fmla="*/ 3099547 h 3532180"/>
              <a:gd name="connsiteX69" fmla="*/ 1353577 w 4335725"/>
              <a:gd name="connsiteY69" fmla="*/ 3061373 h 3532180"/>
              <a:gd name="connsiteX70" fmla="*/ 1321765 w 4335725"/>
              <a:gd name="connsiteY70" fmla="*/ 3024791 h 3532180"/>
              <a:gd name="connsiteX71" fmla="*/ 1285181 w 4335725"/>
              <a:gd name="connsiteY71" fmla="*/ 2992978 h 3532180"/>
              <a:gd name="connsiteX72" fmla="*/ 1250188 w 4335725"/>
              <a:gd name="connsiteY72" fmla="*/ 2964348 h 3532180"/>
              <a:gd name="connsiteX73" fmla="*/ 1210424 w 4335725"/>
              <a:gd name="connsiteY73" fmla="*/ 2942082 h 3532180"/>
              <a:gd name="connsiteX74" fmla="*/ 1167479 w 4335725"/>
              <a:gd name="connsiteY74" fmla="*/ 2922994 h 3532180"/>
              <a:gd name="connsiteX75" fmla="*/ 1121353 w 4335725"/>
              <a:gd name="connsiteY75" fmla="*/ 2907089 h 3532180"/>
              <a:gd name="connsiteX76" fmla="*/ 1073635 w 4335725"/>
              <a:gd name="connsiteY76" fmla="*/ 2892774 h 3532180"/>
              <a:gd name="connsiteX77" fmla="*/ 1025919 w 4335725"/>
              <a:gd name="connsiteY77" fmla="*/ 2880049 h 3532180"/>
              <a:gd name="connsiteX78" fmla="*/ 976611 w 4335725"/>
              <a:gd name="connsiteY78" fmla="*/ 2867324 h 3532180"/>
              <a:gd name="connsiteX79" fmla="*/ 930485 w 4335725"/>
              <a:gd name="connsiteY79" fmla="*/ 2853009 h 3532180"/>
              <a:gd name="connsiteX80" fmla="*/ 884357 w 4335725"/>
              <a:gd name="connsiteY80" fmla="*/ 2837103 h 3532180"/>
              <a:gd name="connsiteX81" fmla="*/ 841413 w 4335725"/>
              <a:gd name="connsiteY81" fmla="*/ 2818015 h 3532180"/>
              <a:gd name="connsiteX82" fmla="*/ 803238 w 4335725"/>
              <a:gd name="connsiteY82" fmla="*/ 2794157 h 3532180"/>
              <a:gd name="connsiteX83" fmla="*/ 768245 w 4335725"/>
              <a:gd name="connsiteY83" fmla="*/ 2765527 h 3532180"/>
              <a:gd name="connsiteX84" fmla="*/ 739617 w 4335725"/>
              <a:gd name="connsiteY84" fmla="*/ 2730536 h 3532180"/>
              <a:gd name="connsiteX85" fmla="*/ 715759 w 4335725"/>
              <a:gd name="connsiteY85" fmla="*/ 2692361 h 3532180"/>
              <a:gd name="connsiteX86" fmla="*/ 696671 w 4335725"/>
              <a:gd name="connsiteY86" fmla="*/ 2649416 h 3532180"/>
              <a:gd name="connsiteX87" fmla="*/ 680766 w 4335725"/>
              <a:gd name="connsiteY87" fmla="*/ 2603290 h 3532180"/>
              <a:gd name="connsiteX88" fmla="*/ 666450 w 4335725"/>
              <a:gd name="connsiteY88" fmla="*/ 2557164 h 3532180"/>
              <a:gd name="connsiteX89" fmla="*/ 653726 w 4335725"/>
              <a:gd name="connsiteY89" fmla="*/ 2507856 h 3532180"/>
              <a:gd name="connsiteX90" fmla="*/ 641000 w 4335725"/>
              <a:gd name="connsiteY90" fmla="*/ 2460140 h 3532180"/>
              <a:gd name="connsiteX91" fmla="*/ 626685 w 4335725"/>
              <a:gd name="connsiteY91" fmla="*/ 2412422 h 3532180"/>
              <a:gd name="connsiteX92" fmla="*/ 610780 w 4335725"/>
              <a:gd name="connsiteY92" fmla="*/ 2366295 h 3532180"/>
              <a:gd name="connsiteX93" fmla="*/ 591692 w 4335725"/>
              <a:gd name="connsiteY93" fmla="*/ 2323348 h 3532180"/>
              <a:gd name="connsiteX94" fmla="*/ 569424 w 4335725"/>
              <a:gd name="connsiteY94" fmla="*/ 2283586 h 3532180"/>
              <a:gd name="connsiteX95" fmla="*/ 540796 w 4335725"/>
              <a:gd name="connsiteY95" fmla="*/ 2248593 h 3532180"/>
              <a:gd name="connsiteX96" fmla="*/ 508983 w 4335725"/>
              <a:gd name="connsiteY96" fmla="*/ 2212010 h 3532180"/>
              <a:gd name="connsiteX97" fmla="*/ 472400 w 4335725"/>
              <a:gd name="connsiteY97" fmla="*/ 2180199 h 3532180"/>
              <a:gd name="connsiteX98" fmla="*/ 432635 w 4335725"/>
              <a:gd name="connsiteY98" fmla="*/ 2149978 h 3532180"/>
              <a:gd name="connsiteX99" fmla="*/ 392872 w 4335725"/>
              <a:gd name="connsiteY99" fmla="*/ 2119758 h 3532180"/>
              <a:gd name="connsiteX100" fmla="*/ 353108 w 4335725"/>
              <a:gd name="connsiteY100" fmla="*/ 2089537 h 3532180"/>
              <a:gd name="connsiteX101" fmla="*/ 314933 w 4335725"/>
              <a:gd name="connsiteY101" fmla="*/ 2059315 h 3532180"/>
              <a:gd name="connsiteX102" fmla="*/ 278350 w 4335725"/>
              <a:gd name="connsiteY102" fmla="*/ 2025914 h 3532180"/>
              <a:gd name="connsiteX103" fmla="*/ 246539 w 4335725"/>
              <a:gd name="connsiteY103" fmla="*/ 1992513 h 3532180"/>
              <a:gd name="connsiteX104" fmla="*/ 219500 w 4335725"/>
              <a:gd name="connsiteY104" fmla="*/ 1954338 h 3532180"/>
              <a:gd name="connsiteX105" fmla="*/ 198823 w 4335725"/>
              <a:gd name="connsiteY105" fmla="*/ 1914575 h 3532180"/>
              <a:gd name="connsiteX106" fmla="*/ 184508 w 4335725"/>
              <a:gd name="connsiteY106" fmla="*/ 1866859 h 3532180"/>
              <a:gd name="connsiteX107" fmla="*/ 178145 w 4335725"/>
              <a:gd name="connsiteY107" fmla="*/ 1817551 h 3532180"/>
              <a:gd name="connsiteX108" fmla="*/ 176554 w 4335725"/>
              <a:gd name="connsiteY108" fmla="*/ 1766651 h 3532180"/>
              <a:gd name="connsiteX109" fmla="*/ 181326 w 4335725"/>
              <a:gd name="connsiteY109" fmla="*/ 1712572 h 3532180"/>
              <a:gd name="connsiteX110" fmla="*/ 187688 w 4335725"/>
              <a:gd name="connsiteY110" fmla="*/ 1658493 h 3532180"/>
              <a:gd name="connsiteX111" fmla="*/ 195640 w 4335725"/>
              <a:gd name="connsiteY111" fmla="*/ 1604413 h 3532180"/>
              <a:gd name="connsiteX112" fmla="*/ 202004 w 4335725"/>
              <a:gd name="connsiteY112" fmla="*/ 1550335 h 3532180"/>
              <a:gd name="connsiteX113" fmla="*/ 205186 w 4335725"/>
              <a:gd name="connsiteY113" fmla="*/ 1496256 h 3532180"/>
              <a:gd name="connsiteX114" fmla="*/ 205186 w 4335725"/>
              <a:gd name="connsiteY114" fmla="*/ 1443766 h 3532180"/>
              <a:gd name="connsiteX115" fmla="*/ 198823 w 4335725"/>
              <a:gd name="connsiteY115" fmla="*/ 1394460 h 3532180"/>
              <a:gd name="connsiteX116" fmla="*/ 186098 w 4335725"/>
              <a:gd name="connsiteY116" fmla="*/ 1345152 h 3532180"/>
              <a:gd name="connsiteX117" fmla="*/ 167011 w 4335725"/>
              <a:gd name="connsiteY117" fmla="*/ 1299024 h 3532180"/>
              <a:gd name="connsiteX118" fmla="*/ 143153 w 4335725"/>
              <a:gd name="connsiteY118" fmla="*/ 1251308 h 3532180"/>
              <a:gd name="connsiteX119" fmla="*/ 116112 w 4335725"/>
              <a:gd name="connsiteY119" fmla="*/ 1203592 h 3532180"/>
              <a:gd name="connsiteX120" fmla="*/ 87483 w 4335725"/>
              <a:gd name="connsiteY120" fmla="*/ 1155874 h 3532180"/>
              <a:gd name="connsiteX121" fmla="*/ 60443 w 4335725"/>
              <a:gd name="connsiteY121" fmla="*/ 1109746 h 3532180"/>
              <a:gd name="connsiteX122" fmla="*/ 36583 w 4335725"/>
              <a:gd name="connsiteY122" fmla="*/ 1060441 h 3532180"/>
              <a:gd name="connsiteX123" fmla="*/ 17498 w 4335725"/>
              <a:gd name="connsiteY123" fmla="*/ 1012723 h 3532180"/>
              <a:gd name="connsiteX124" fmla="*/ 4773 w 4335725"/>
              <a:gd name="connsiteY124" fmla="*/ 963415 h 3532180"/>
              <a:gd name="connsiteX125" fmla="*/ 0 w 4335725"/>
              <a:gd name="connsiteY125" fmla="*/ 912516 h 3532180"/>
              <a:gd name="connsiteX126" fmla="*/ 4773 w 4335725"/>
              <a:gd name="connsiteY126" fmla="*/ 861620 h 3532180"/>
              <a:gd name="connsiteX127" fmla="*/ 17498 w 4335725"/>
              <a:gd name="connsiteY127" fmla="*/ 812312 h 3532180"/>
              <a:gd name="connsiteX128" fmla="*/ 36583 w 4335725"/>
              <a:gd name="connsiteY128" fmla="*/ 764594 h 3532180"/>
              <a:gd name="connsiteX129" fmla="*/ 60443 w 4335725"/>
              <a:gd name="connsiteY129" fmla="*/ 715288 h 3532180"/>
              <a:gd name="connsiteX130" fmla="*/ 87483 w 4335725"/>
              <a:gd name="connsiteY130" fmla="*/ 669160 h 3532180"/>
              <a:gd name="connsiteX131" fmla="*/ 116112 w 4335725"/>
              <a:gd name="connsiteY131" fmla="*/ 621444 h 3532180"/>
              <a:gd name="connsiteX132" fmla="*/ 143153 w 4335725"/>
              <a:gd name="connsiteY132" fmla="*/ 573726 h 3532180"/>
              <a:gd name="connsiteX133" fmla="*/ 167011 w 4335725"/>
              <a:gd name="connsiteY133" fmla="*/ 526010 h 3532180"/>
              <a:gd name="connsiteX134" fmla="*/ 186098 w 4335725"/>
              <a:gd name="connsiteY134" fmla="*/ 479882 h 3532180"/>
              <a:gd name="connsiteX135" fmla="*/ 198823 w 4335725"/>
              <a:gd name="connsiteY135" fmla="*/ 430575 h 3532180"/>
              <a:gd name="connsiteX136" fmla="*/ 205186 w 4335725"/>
              <a:gd name="connsiteY136" fmla="*/ 381268 h 3532180"/>
              <a:gd name="connsiteX137" fmla="*/ 205186 w 4335725"/>
              <a:gd name="connsiteY137" fmla="*/ 328780 h 3532180"/>
              <a:gd name="connsiteX138" fmla="*/ 202004 w 4335725"/>
              <a:gd name="connsiteY138" fmla="*/ 274700 h 3532180"/>
              <a:gd name="connsiteX139" fmla="*/ 195640 w 4335725"/>
              <a:gd name="connsiteY139" fmla="*/ 220621 h 3532180"/>
              <a:gd name="connsiteX140" fmla="*/ 187688 w 4335725"/>
              <a:gd name="connsiteY140" fmla="*/ 166541 h 3532180"/>
              <a:gd name="connsiteX141" fmla="*/ 181326 w 4335725"/>
              <a:gd name="connsiteY141" fmla="*/ 112462 h 3532180"/>
              <a:gd name="connsiteX142" fmla="*/ 176554 w 4335725"/>
              <a:gd name="connsiteY142" fmla="*/ 58383 h 3532180"/>
              <a:gd name="connsiteX143" fmla="*/ 178145 w 4335725"/>
              <a:gd name="connsiteY143" fmla="*/ 7485 h 3532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4335725" h="3532180">
                <a:moveTo>
                  <a:pt x="179111" y="0"/>
                </a:moveTo>
                <a:lnTo>
                  <a:pt x="4335725" y="0"/>
                </a:lnTo>
                <a:lnTo>
                  <a:pt x="4335725" y="2845937"/>
                </a:lnTo>
                <a:lnTo>
                  <a:pt x="4315217" y="2853009"/>
                </a:lnTo>
                <a:lnTo>
                  <a:pt x="4269092" y="2867324"/>
                </a:lnTo>
                <a:lnTo>
                  <a:pt x="4219783" y="2880049"/>
                </a:lnTo>
                <a:lnTo>
                  <a:pt x="4172065" y="2892774"/>
                </a:lnTo>
                <a:lnTo>
                  <a:pt x="4124349" y="2907089"/>
                </a:lnTo>
                <a:lnTo>
                  <a:pt x="4078224" y="2922994"/>
                </a:lnTo>
                <a:lnTo>
                  <a:pt x="4035278" y="2942082"/>
                </a:lnTo>
                <a:lnTo>
                  <a:pt x="3995515" y="2964348"/>
                </a:lnTo>
                <a:lnTo>
                  <a:pt x="3960521" y="2992978"/>
                </a:lnTo>
                <a:lnTo>
                  <a:pt x="3923939" y="3024791"/>
                </a:lnTo>
                <a:lnTo>
                  <a:pt x="3892126" y="3061373"/>
                </a:lnTo>
                <a:lnTo>
                  <a:pt x="3861905" y="3099547"/>
                </a:lnTo>
                <a:lnTo>
                  <a:pt x="3831684" y="3139310"/>
                </a:lnTo>
                <a:lnTo>
                  <a:pt x="3801464" y="3179075"/>
                </a:lnTo>
                <a:lnTo>
                  <a:pt x="3771243" y="3217249"/>
                </a:lnTo>
                <a:lnTo>
                  <a:pt x="3737841" y="3253831"/>
                </a:lnTo>
                <a:lnTo>
                  <a:pt x="3704438" y="3285642"/>
                </a:lnTo>
                <a:lnTo>
                  <a:pt x="3666266" y="3312682"/>
                </a:lnTo>
                <a:lnTo>
                  <a:pt x="3626501" y="3333360"/>
                </a:lnTo>
                <a:lnTo>
                  <a:pt x="3578783" y="3347676"/>
                </a:lnTo>
                <a:lnTo>
                  <a:pt x="3529475" y="3354038"/>
                </a:lnTo>
                <a:lnTo>
                  <a:pt x="3478579" y="3355628"/>
                </a:lnTo>
                <a:lnTo>
                  <a:pt x="3424498" y="3350856"/>
                </a:lnTo>
                <a:lnTo>
                  <a:pt x="3370419" y="3344494"/>
                </a:lnTo>
                <a:lnTo>
                  <a:pt x="3316339" y="3336540"/>
                </a:lnTo>
                <a:lnTo>
                  <a:pt x="3262260" y="3330180"/>
                </a:lnTo>
                <a:lnTo>
                  <a:pt x="3208180" y="3326998"/>
                </a:lnTo>
                <a:lnTo>
                  <a:pt x="3155691" y="3326998"/>
                </a:lnTo>
                <a:lnTo>
                  <a:pt x="3106385" y="3333360"/>
                </a:lnTo>
                <a:lnTo>
                  <a:pt x="3055487" y="3346085"/>
                </a:lnTo>
                <a:lnTo>
                  <a:pt x="3009359" y="3365171"/>
                </a:lnTo>
                <a:lnTo>
                  <a:pt x="2961643" y="3390621"/>
                </a:lnTo>
                <a:lnTo>
                  <a:pt x="2913927" y="3416071"/>
                </a:lnTo>
                <a:lnTo>
                  <a:pt x="2866209" y="3444699"/>
                </a:lnTo>
                <a:lnTo>
                  <a:pt x="2820081" y="3471739"/>
                </a:lnTo>
                <a:lnTo>
                  <a:pt x="2770775" y="3495598"/>
                </a:lnTo>
                <a:lnTo>
                  <a:pt x="2723057" y="3514685"/>
                </a:lnTo>
                <a:lnTo>
                  <a:pt x="2673749" y="3527410"/>
                </a:lnTo>
                <a:lnTo>
                  <a:pt x="2622852" y="3532180"/>
                </a:lnTo>
                <a:lnTo>
                  <a:pt x="2571953" y="3527410"/>
                </a:lnTo>
                <a:lnTo>
                  <a:pt x="2522645" y="3514685"/>
                </a:lnTo>
                <a:lnTo>
                  <a:pt x="2474930" y="3495598"/>
                </a:lnTo>
                <a:lnTo>
                  <a:pt x="2425621" y="3471739"/>
                </a:lnTo>
                <a:lnTo>
                  <a:pt x="2379493" y="3444699"/>
                </a:lnTo>
                <a:lnTo>
                  <a:pt x="2331777" y="3416071"/>
                </a:lnTo>
                <a:lnTo>
                  <a:pt x="2284059" y="3390621"/>
                </a:lnTo>
                <a:lnTo>
                  <a:pt x="2236343" y="3365171"/>
                </a:lnTo>
                <a:lnTo>
                  <a:pt x="2188627" y="3346085"/>
                </a:lnTo>
                <a:lnTo>
                  <a:pt x="2139319" y="3333360"/>
                </a:lnTo>
                <a:lnTo>
                  <a:pt x="2090011" y="3326998"/>
                </a:lnTo>
                <a:lnTo>
                  <a:pt x="2037520" y="3326998"/>
                </a:lnTo>
                <a:lnTo>
                  <a:pt x="1983442" y="3330180"/>
                </a:lnTo>
                <a:lnTo>
                  <a:pt x="1929363" y="3336540"/>
                </a:lnTo>
                <a:lnTo>
                  <a:pt x="1875283" y="3344494"/>
                </a:lnTo>
                <a:lnTo>
                  <a:pt x="1821202" y="3350856"/>
                </a:lnTo>
                <a:lnTo>
                  <a:pt x="1767124" y="3355628"/>
                </a:lnTo>
                <a:lnTo>
                  <a:pt x="1716227" y="3354038"/>
                </a:lnTo>
                <a:lnTo>
                  <a:pt x="1666919" y="3347676"/>
                </a:lnTo>
                <a:lnTo>
                  <a:pt x="1619201" y="3333360"/>
                </a:lnTo>
                <a:lnTo>
                  <a:pt x="1579437" y="3312682"/>
                </a:lnTo>
                <a:lnTo>
                  <a:pt x="1541263" y="3285642"/>
                </a:lnTo>
                <a:lnTo>
                  <a:pt x="1507862" y="3253831"/>
                </a:lnTo>
                <a:lnTo>
                  <a:pt x="1474459" y="3217249"/>
                </a:lnTo>
                <a:lnTo>
                  <a:pt x="1444238" y="3179075"/>
                </a:lnTo>
                <a:lnTo>
                  <a:pt x="1414018" y="3139310"/>
                </a:lnTo>
                <a:lnTo>
                  <a:pt x="1383797" y="3099547"/>
                </a:lnTo>
                <a:lnTo>
                  <a:pt x="1353577" y="3061373"/>
                </a:lnTo>
                <a:lnTo>
                  <a:pt x="1321765" y="3024791"/>
                </a:lnTo>
                <a:lnTo>
                  <a:pt x="1285181" y="2992978"/>
                </a:lnTo>
                <a:lnTo>
                  <a:pt x="1250188" y="2964348"/>
                </a:lnTo>
                <a:lnTo>
                  <a:pt x="1210424" y="2942082"/>
                </a:lnTo>
                <a:lnTo>
                  <a:pt x="1167479" y="2922994"/>
                </a:lnTo>
                <a:lnTo>
                  <a:pt x="1121353" y="2907089"/>
                </a:lnTo>
                <a:lnTo>
                  <a:pt x="1073635" y="2892774"/>
                </a:lnTo>
                <a:lnTo>
                  <a:pt x="1025919" y="2880049"/>
                </a:lnTo>
                <a:lnTo>
                  <a:pt x="976611" y="2867324"/>
                </a:lnTo>
                <a:lnTo>
                  <a:pt x="930485" y="2853009"/>
                </a:lnTo>
                <a:lnTo>
                  <a:pt x="884357" y="2837103"/>
                </a:lnTo>
                <a:lnTo>
                  <a:pt x="841413" y="2818015"/>
                </a:lnTo>
                <a:lnTo>
                  <a:pt x="803238" y="2794157"/>
                </a:lnTo>
                <a:lnTo>
                  <a:pt x="768245" y="2765527"/>
                </a:lnTo>
                <a:lnTo>
                  <a:pt x="739617" y="2730536"/>
                </a:lnTo>
                <a:lnTo>
                  <a:pt x="715759" y="2692361"/>
                </a:lnTo>
                <a:lnTo>
                  <a:pt x="696671" y="2649416"/>
                </a:lnTo>
                <a:lnTo>
                  <a:pt x="680766" y="2603290"/>
                </a:lnTo>
                <a:lnTo>
                  <a:pt x="666450" y="2557164"/>
                </a:lnTo>
                <a:lnTo>
                  <a:pt x="653726" y="2507856"/>
                </a:lnTo>
                <a:lnTo>
                  <a:pt x="641000" y="2460140"/>
                </a:lnTo>
                <a:lnTo>
                  <a:pt x="626685" y="2412422"/>
                </a:lnTo>
                <a:lnTo>
                  <a:pt x="610780" y="2366295"/>
                </a:lnTo>
                <a:lnTo>
                  <a:pt x="591692" y="2323348"/>
                </a:lnTo>
                <a:lnTo>
                  <a:pt x="569424" y="2283586"/>
                </a:lnTo>
                <a:lnTo>
                  <a:pt x="540796" y="2248593"/>
                </a:lnTo>
                <a:lnTo>
                  <a:pt x="508983" y="2212010"/>
                </a:lnTo>
                <a:lnTo>
                  <a:pt x="472400" y="2180199"/>
                </a:lnTo>
                <a:lnTo>
                  <a:pt x="432635" y="2149978"/>
                </a:lnTo>
                <a:lnTo>
                  <a:pt x="392872" y="2119758"/>
                </a:lnTo>
                <a:lnTo>
                  <a:pt x="353108" y="2089537"/>
                </a:lnTo>
                <a:lnTo>
                  <a:pt x="314933" y="2059315"/>
                </a:lnTo>
                <a:lnTo>
                  <a:pt x="278350" y="2025914"/>
                </a:lnTo>
                <a:lnTo>
                  <a:pt x="246539" y="1992513"/>
                </a:lnTo>
                <a:lnTo>
                  <a:pt x="219500" y="1954338"/>
                </a:lnTo>
                <a:lnTo>
                  <a:pt x="198823" y="1914575"/>
                </a:lnTo>
                <a:lnTo>
                  <a:pt x="184508" y="1866859"/>
                </a:lnTo>
                <a:lnTo>
                  <a:pt x="178145" y="1817551"/>
                </a:lnTo>
                <a:lnTo>
                  <a:pt x="176554" y="1766651"/>
                </a:lnTo>
                <a:lnTo>
                  <a:pt x="181326" y="1712572"/>
                </a:lnTo>
                <a:lnTo>
                  <a:pt x="187688" y="1658493"/>
                </a:lnTo>
                <a:lnTo>
                  <a:pt x="195640" y="1604413"/>
                </a:lnTo>
                <a:lnTo>
                  <a:pt x="202004" y="1550335"/>
                </a:lnTo>
                <a:lnTo>
                  <a:pt x="205186" y="1496256"/>
                </a:lnTo>
                <a:lnTo>
                  <a:pt x="205186" y="1443766"/>
                </a:lnTo>
                <a:lnTo>
                  <a:pt x="198823" y="1394460"/>
                </a:lnTo>
                <a:lnTo>
                  <a:pt x="186098" y="1345152"/>
                </a:lnTo>
                <a:lnTo>
                  <a:pt x="167011" y="1299024"/>
                </a:lnTo>
                <a:lnTo>
                  <a:pt x="143153" y="1251308"/>
                </a:lnTo>
                <a:lnTo>
                  <a:pt x="116112" y="1203592"/>
                </a:lnTo>
                <a:lnTo>
                  <a:pt x="87483" y="1155874"/>
                </a:lnTo>
                <a:lnTo>
                  <a:pt x="60443" y="1109746"/>
                </a:lnTo>
                <a:lnTo>
                  <a:pt x="36583" y="1060441"/>
                </a:lnTo>
                <a:lnTo>
                  <a:pt x="17498" y="1012723"/>
                </a:lnTo>
                <a:lnTo>
                  <a:pt x="4773" y="963415"/>
                </a:lnTo>
                <a:lnTo>
                  <a:pt x="0" y="912516"/>
                </a:lnTo>
                <a:lnTo>
                  <a:pt x="4773" y="861620"/>
                </a:lnTo>
                <a:lnTo>
                  <a:pt x="17498" y="812312"/>
                </a:lnTo>
                <a:lnTo>
                  <a:pt x="36583" y="764594"/>
                </a:lnTo>
                <a:lnTo>
                  <a:pt x="60443" y="715288"/>
                </a:lnTo>
                <a:lnTo>
                  <a:pt x="87483" y="669160"/>
                </a:lnTo>
                <a:lnTo>
                  <a:pt x="116112" y="621444"/>
                </a:lnTo>
                <a:lnTo>
                  <a:pt x="143153" y="573726"/>
                </a:lnTo>
                <a:lnTo>
                  <a:pt x="167011" y="526010"/>
                </a:lnTo>
                <a:lnTo>
                  <a:pt x="186098" y="479882"/>
                </a:lnTo>
                <a:lnTo>
                  <a:pt x="198823" y="430575"/>
                </a:lnTo>
                <a:lnTo>
                  <a:pt x="205186" y="381268"/>
                </a:lnTo>
                <a:lnTo>
                  <a:pt x="205186" y="328780"/>
                </a:lnTo>
                <a:lnTo>
                  <a:pt x="202004" y="274700"/>
                </a:lnTo>
                <a:lnTo>
                  <a:pt x="195640" y="220621"/>
                </a:lnTo>
                <a:lnTo>
                  <a:pt x="187688" y="166541"/>
                </a:lnTo>
                <a:lnTo>
                  <a:pt x="181326" y="112462"/>
                </a:lnTo>
                <a:lnTo>
                  <a:pt x="176554" y="58383"/>
                </a:lnTo>
                <a:lnTo>
                  <a:pt x="178145" y="7485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Объект 3" descr="Изображение выглядит как снимок экрана, небо&#10;&#10;Автоматически созданное описание">
            <a:extLst>
              <a:ext uri="{FF2B5EF4-FFF2-40B4-BE49-F238E27FC236}">
                <a16:creationId xmlns:a16="http://schemas.microsoft.com/office/drawing/2014/main" id="{13E1E707-7FD9-2D0B-6DC1-8C0E4E3B33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0571"/>
          <a:stretch/>
        </p:blipFill>
        <p:spPr>
          <a:xfrm>
            <a:off x="7959581" y="10"/>
            <a:ext cx="4232421" cy="3428990"/>
          </a:xfrm>
          <a:custGeom>
            <a:avLst/>
            <a:gdLst/>
            <a:ahLst/>
            <a:cxnLst/>
            <a:rect l="l" t="t" r="r" b="b"/>
            <a:pathLst>
              <a:path w="4232421" h="3429000">
                <a:moveTo>
                  <a:pt x="176695" y="0"/>
                </a:moveTo>
                <a:lnTo>
                  <a:pt x="4232421" y="0"/>
                </a:lnTo>
                <a:lnTo>
                  <a:pt x="4232421" y="2741963"/>
                </a:lnTo>
                <a:lnTo>
                  <a:pt x="4230819" y="2742965"/>
                </a:lnTo>
                <a:lnTo>
                  <a:pt x="4189566" y="2761300"/>
                </a:lnTo>
                <a:lnTo>
                  <a:pt x="4145256" y="2776579"/>
                </a:lnTo>
                <a:lnTo>
                  <a:pt x="4100946" y="2790330"/>
                </a:lnTo>
                <a:lnTo>
                  <a:pt x="4053581" y="2802553"/>
                </a:lnTo>
                <a:lnTo>
                  <a:pt x="4007741" y="2814777"/>
                </a:lnTo>
                <a:lnTo>
                  <a:pt x="3961906" y="2828531"/>
                </a:lnTo>
                <a:lnTo>
                  <a:pt x="3917596" y="2843809"/>
                </a:lnTo>
                <a:lnTo>
                  <a:pt x="3876343" y="2862145"/>
                </a:lnTo>
                <a:lnTo>
                  <a:pt x="3838145" y="2883535"/>
                </a:lnTo>
                <a:lnTo>
                  <a:pt x="3804531" y="2911037"/>
                </a:lnTo>
                <a:lnTo>
                  <a:pt x="3769387" y="2941596"/>
                </a:lnTo>
                <a:lnTo>
                  <a:pt x="3738828" y="2976737"/>
                </a:lnTo>
                <a:lnTo>
                  <a:pt x="3709798" y="3013408"/>
                </a:lnTo>
                <a:lnTo>
                  <a:pt x="3680767" y="3051604"/>
                </a:lnTo>
                <a:lnTo>
                  <a:pt x="3651737" y="3089802"/>
                </a:lnTo>
                <a:lnTo>
                  <a:pt x="3622708" y="3126473"/>
                </a:lnTo>
                <a:lnTo>
                  <a:pt x="3590619" y="3161614"/>
                </a:lnTo>
                <a:lnTo>
                  <a:pt x="3558532" y="3192174"/>
                </a:lnTo>
                <a:lnTo>
                  <a:pt x="3521864" y="3218148"/>
                </a:lnTo>
                <a:lnTo>
                  <a:pt x="3483665" y="3238011"/>
                </a:lnTo>
                <a:lnTo>
                  <a:pt x="3437828" y="3251762"/>
                </a:lnTo>
                <a:lnTo>
                  <a:pt x="3390461" y="3257874"/>
                </a:lnTo>
                <a:lnTo>
                  <a:pt x="3341569" y="3259401"/>
                </a:lnTo>
                <a:lnTo>
                  <a:pt x="3289619" y="3254819"/>
                </a:lnTo>
                <a:lnTo>
                  <a:pt x="3237670" y="3248707"/>
                </a:lnTo>
                <a:lnTo>
                  <a:pt x="3185721" y="3241066"/>
                </a:lnTo>
                <a:lnTo>
                  <a:pt x="3133771" y="3234956"/>
                </a:lnTo>
                <a:lnTo>
                  <a:pt x="3081822" y="3231899"/>
                </a:lnTo>
                <a:lnTo>
                  <a:pt x="3031400" y="3231899"/>
                </a:lnTo>
                <a:lnTo>
                  <a:pt x="2984035" y="3238011"/>
                </a:lnTo>
                <a:lnTo>
                  <a:pt x="2935140" y="3250235"/>
                </a:lnTo>
                <a:lnTo>
                  <a:pt x="2890830" y="3268570"/>
                </a:lnTo>
                <a:lnTo>
                  <a:pt x="2844995" y="3293018"/>
                </a:lnTo>
                <a:lnTo>
                  <a:pt x="2799158" y="3317465"/>
                </a:lnTo>
                <a:lnTo>
                  <a:pt x="2753317" y="3344964"/>
                </a:lnTo>
                <a:lnTo>
                  <a:pt x="2709007" y="3370942"/>
                </a:lnTo>
                <a:lnTo>
                  <a:pt x="2661643" y="3393859"/>
                </a:lnTo>
                <a:lnTo>
                  <a:pt x="2615805" y="3412195"/>
                </a:lnTo>
                <a:lnTo>
                  <a:pt x="2568440" y="3424418"/>
                </a:lnTo>
                <a:lnTo>
                  <a:pt x="2519548" y="3429000"/>
                </a:lnTo>
                <a:lnTo>
                  <a:pt x="2470653" y="3424418"/>
                </a:lnTo>
                <a:lnTo>
                  <a:pt x="2423286" y="3412195"/>
                </a:lnTo>
                <a:lnTo>
                  <a:pt x="2377451" y="3393859"/>
                </a:lnTo>
                <a:lnTo>
                  <a:pt x="2330084" y="3370942"/>
                </a:lnTo>
                <a:lnTo>
                  <a:pt x="2285773" y="3344964"/>
                </a:lnTo>
                <a:lnTo>
                  <a:pt x="2239936" y="3317465"/>
                </a:lnTo>
                <a:lnTo>
                  <a:pt x="2194099" y="3293018"/>
                </a:lnTo>
                <a:lnTo>
                  <a:pt x="2148261" y="3268570"/>
                </a:lnTo>
                <a:lnTo>
                  <a:pt x="2102426" y="3250235"/>
                </a:lnTo>
                <a:lnTo>
                  <a:pt x="2055059" y="3238011"/>
                </a:lnTo>
                <a:lnTo>
                  <a:pt x="2007691" y="3231899"/>
                </a:lnTo>
                <a:lnTo>
                  <a:pt x="1957269" y="3231899"/>
                </a:lnTo>
                <a:lnTo>
                  <a:pt x="1905320" y="3234956"/>
                </a:lnTo>
                <a:lnTo>
                  <a:pt x="1853373" y="3241066"/>
                </a:lnTo>
                <a:lnTo>
                  <a:pt x="1801421" y="3248707"/>
                </a:lnTo>
                <a:lnTo>
                  <a:pt x="1749472" y="3254819"/>
                </a:lnTo>
                <a:lnTo>
                  <a:pt x="1697523" y="3259401"/>
                </a:lnTo>
                <a:lnTo>
                  <a:pt x="1648630" y="3257874"/>
                </a:lnTo>
                <a:lnTo>
                  <a:pt x="1601266" y="3251762"/>
                </a:lnTo>
                <a:lnTo>
                  <a:pt x="1555428" y="3238011"/>
                </a:lnTo>
                <a:lnTo>
                  <a:pt x="1517230" y="3218148"/>
                </a:lnTo>
                <a:lnTo>
                  <a:pt x="1480559" y="3192174"/>
                </a:lnTo>
                <a:lnTo>
                  <a:pt x="1448472" y="3161614"/>
                </a:lnTo>
                <a:lnTo>
                  <a:pt x="1416386" y="3126473"/>
                </a:lnTo>
                <a:lnTo>
                  <a:pt x="1387354" y="3089802"/>
                </a:lnTo>
                <a:lnTo>
                  <a:pt x="1358325" y="3051604"/>
                </a:lnTo>
                <a:lnTo>
                  <a:pt x="1329295" y="3013408"/>
                </a:lnTo>
                <a:lnTo>
                  <a:pt x="1300263" y="2976737"/>
                </a:lnTo>
                <a:lnTo>
                  <a:pt x="1269704" y="2941596"/>
                </a:lnTo>
                <a:lnTo>
                  <a:pt x="1234563" y="2911037"/>
                </a:lnTo>
                <a:lnTo>
                  <a:pt x="1200949" y="2883535"/>
                </a:lnTo>
                <a:lnTo>
                  <a:pt x="1162751" y="2862145"/>
                </a:lnTo>
                <a:lnTo>
                  <a:pt x="1121495" y="2843809"/>
                </a:lnTo>
                <a:lnTo>
                  <a:pt x="1077188" y="2828531"/>
                </a:lnTo>
                <a:lnTo>
                  <a:pt x="1031348" y="2814777"/>
                </a:lnTo>
                <a:lnTo>
                  <a:pt x="985513" y="2802553"/>
                </a:lnTo>
                <a:lnTo>
                  <a:pt x="938145" y="2790330"/>
                </a:lnTo>
                <a:lnTo>
                  <a:pt x="893838" y="2776579"/>
                </a:lnTo>
                <a:lnTo>
                  <a:pt x="849525" y="2761300"/>
                </a:lnTo>
                <a:lnTo>
                  <a:pt x="808275" y="2742965"/>
                </a:lnTo>
                <a:lnTo>
                  <a:pt x="771601" y="2720045"/>
                </a:lnTo>
                <a:lnTo>
                  <a:pt x="737987" y="2692543"/>
                </a:lnTo>
                <a:lnTo>
                  <a:pt x="710485" y="2658929"/>
                </a:lnTo>
                <a:lnTo>
                  <a:pt x="687568" y="2622258"/>
                </a:lnTo>
                <a:lnTo>
                  <a:pt x="669232" y="2581005"/>
                </a:lnTo>
                <a:lnTo>
                  <a:pt x="653954" y="2536695"/>
                </a:lnTo>
                <a:lnTo>
                  <a:pt x="640203" y="2492387"/>
                </a:lnTo>
                <a:lnTo>
                  <a:pt x="627979" y="2445020"/>
                </a:lnTo>
                <a:lnTo>
                  <a:pt x="615753" y="2399185"/>
                </a:lnTo>
                <a:lnTo>
                  <a:pt x="602002" y="2353345"/>
                </a:lnTo>
                <a:lnTo>
                  <a:pt x="586724" y="2309035"/>
                </a:lnTo>
                <a:lnTo>
                  <a:pt x="568388" y="2267782"/>
                </a:lnTo>
                <a:lnTo>
                  <a:pt x="546998" y="2229583"/>
                </a:lnTo>
                <a:lnTo>
                  <a:pt x="519496" y="2195970"/>
                </a:lnTo>
                <a:lnTo>
                  <a:pt x="488937" y="2160826"/>
                </a:lnTo>
                <a:lnTo>
                  <a:pt x="453796" y="2130269"/>
                </a:lnTo>
                <a:lnTo>
                  <a:pt x="415595" y="2101240"/>
                </a:lnTo>
                <a:lnTo>
                  <a:pt x="377399" y="2072208"/>
                </a:lnTo>
                <a:lnTo>
                  <a:pt x="339201" y="2043179"/>
                </a:lnTo>
                <a:lnTo>
                  <a:pt x="302530" y="2014147"/>
                </a:lnTo>
                <a:lnTo>
                  <a:pt x="267389" y="1982060"/>
                </a:lnTo>
                <a:lnTo>
                  <a:pt x="236829" y="1949976"/>
                </a:lnTo>
                <a:lnTo>
                  <a:pt x="210855" y="1913305"/>
                </a:lnTo>
                <a:lnTo>
                  <a:pt x="190992" y="1875107"/>
                </a:lnTo>
                <a:lnTo>
                  <a:pt x="177241" y="1829269"/>
                </a:lnTo>
                <a:lnTo>
                  <a:pt x="171129" y="1781905"/>
                </a:lnTo>
                <a:lnTo>
                  <a:pt x="169599" y="1733010"/>
                </a:lnTo>
                <a:lnTo>
                  <a:pt x="174184" y="1681060"/>
                </a:lnTo>
                <a:lnTo>
                  <a:pt x="180296" y="1629111"/>
                </a:lnTo>
                <a:lnTo>
                  <a:pt x="187935" y="1577162"/>
                </a:lnTo>
                <a:lnTo>
                  <a:pt x="194049" y="1525212"/>
                </a:lnTo>
                <a:lnTo>
                  <a:pt x="197104" y="1473263"/>
                </a:lnTo>
                <a:lnTo>
                  <a:pt x="197104" y="1422841"/>
                </a:lnTo>
                <a:lnTo>
                  <a:pt x="190992" y="1375479"/>
                </a:lnTo>
                <a:lnTo>
                  <a:pt x="178768" y="1328111"/>
                </a:lnTo>
                <a:lnTo>
                  <a:pt x="160433" y="1283801"/>
                </a:lnTo>
                <a:lnTo>
                  <a:pt x="137515" y="1237964"/>
                </a:lnTo>
                <a:lnTo>
                  <a:pt x="111538" y="1192129"/>
                </a:lnTo>
                <a:lnTo>
                  <a:pt x="84039" y="1146289"/>
                </a:lnTo>
                <a:lnTo>
                  <a:pt x="58064" y="1101978"/>
                </a:lnTo>
                <a:lnTo>
                  <a:pt x="35144" y="1054614"/>
                </a:lnTo>
                <a:lnTo>
                  <a:pt x="16808" y="1008776"/>
                </a:lnTo>
                <a:lnTo>
                  <a:pt x="4585" y="961409"/>
                </a:lnTo>
                <a:lnTo>
                  <a:pt x="0" y="912517"/>
                </a:lnTo>
                <a:lnTo>
                  <a:pt x="4585" y="863625"/>
                </a:lnTo>
                <a:lnTo>
                  <a:pt x="16808" y="816260"/>
                </a:lnTo>
                <a:lnTo>
                  <a:pt x="35144" y="770420"/>
                </a:lnTo>
                <a:lnTo>
                  <a:pt x="58064" y="723055"/>
                </a:lnTo>
                <a:lnTo>
                  <a:pt x="84039" y="678745"/>
                </a:lnTo>
                <a:lnTo>
                  <a:pt x="111538" y="632910"/>
                </a:lnTo>
                <a:lnTo>
                  <a:pt x="137515" y="587070"/>
                </a:lnTo>
                <a:lnTo>
                  <a:pt x="160433" y="541232"/>
                </a:lnTo>
                <a:lnTo>
                  <a:pt x="178768" y="496922"/>
                </a:lnTo>
                <a:lnTo>
                  <a:pt x="190992" y="449557"/>
                </a:lnTo>
                <a:lnTo>
                  <a:pt x="197104" y="402192"/>
                </a:lnTo>
                <a:lnTo>
                  <a:pt x="197104" y="351770"/>
                </a:lnTo>
                <a:lnTo>
                  <a:pt x="194049" y="299821"/>
                </a:lnTo>
                <a:lnTo>
                  <a:pt x="187935" y="247872"/>
                </a:lnTo>
                <a:lnTo>
                  <a:pt x="180296" y="195922"/>
                </a:lnTo>
                <a:lnTo>
                  <a:pt x="174184" y="143973"/>
                </a:lnTo>
                <a:lnTo>
                  <a:pt x="169599" y="92024"/>
                </a:lnTo>
                <a:lnTo>
                  <a:pt x="171129" y="43131"/>
                </a:lnTo>
                <a:close/>
              </a:path>
            </a:pathLst>
          </a:cu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D4A771CB-7B6C-4FDA-8C82-C18E4744B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2017" y="3754146"/>
            <a:ext cx="3309983" cy="3103853"/>
          </a:xfrm>
          <a:custGeom>
            <a:avLst/>
            <a:gdLst>
              <a:gd name="connsiteX0" fmla="*/ 2022059 w 3309983"/>
              <a:gd name="connsiteY0" fmla="*/ 0 h 3103853"/>
              <a:gd name="connsiteX1" fmla="*/ 2061297 w 3309983"/>
              <a:gd name="connsiteY1" fmla="*/ 3678 h 3103853"/>
              <a:gd name="connsiteX2" fmla="*/ 2099311 w 3309983"/>
              <a:gd name="connsiteY2" fmla="*/ 13488 h 3103853"/>
              <a:gd name="connsiteX3" fmla="*/ 2136099 w 3309983"/>
              <a:gd name="connsiteY3" fmla="*/ 28203 h 3103853"/>
              <a:gd name="connsiteX4" fmla="*/ 2174111 w 3309983"/>
              <a:gd name="connsiteY4" fmla="*/ 46597 h 3103853"/>
              <a:gd name="connsiteX5" fmla="*/ 2209672 w 3309983"/>
              <a:gd name="connsiteY5" fmla="*/ 67443 h 3103853"/>
              <a:gd name="connsiteX6" fmla="*/ 2246460 w 3309983"/>
              <a:gd name="connsiteY6" fmla="*/ 89515 h 3103853"/>
              <a:gd name="connsiteX7" fmla="*/ 2283247 w 3309983"/>
              <a:gd name="connsiteY7" fmla="*/ 109134 h 3103853"/>
              <a:gd name="connsiteX8" fmla="*/ 2320033 w 3309983"/>
              <a:gd name="connsiteY8" fmla="*/ 128755 h 3103853"/>
              <a:gd name="connsiteX9" fmla="*/ 2355594 w 3309983"/>
              <a:gd name="connsiteY9" fmla="*/ 143469 h 3103853"/>
              <a:gd name="connsiteX10" fmla="*/ 2394834 w 3309983"/>
              <a:gd name="connsiteY10" fmla="*/ 153279 h 3103853"/>
              <a:gd name="connsiteX11" fmla="*/ 2432846 w 3309983"/>
              <a:gd name="connsiteY11" fmla="*/ 158184 h 3103853"/>
              <a:gd name="connsiteX12" fmla="*/ 2473311 w 3309983"/>
              <a:gd name="connsiteY12" fmla="*/ 158184 h 3103853"/>
              <a:gd name="connsiteX13" fmla="*/ 2515004 w 3309983"/>
              <a:gd name="connsiteY13" fmla="*/ 155732 h 3103853"/>
              <a:gd name="connsiteX14" fmla="*/ 2556695 w 3309983"/>
              <a:gd name="connsiteY14" fmla="*/ 150827 h 3103853"/>
              <a:gd name="connsiteX15" fmla="*/ 2598388 w 3309983"/>
              <a:gd name="connsiteY15" fmla="*/ 144696 h 3103853"/>
              <a:gd name="connsiteX16" fmla="*/ 2640079 w 3309983"/>
              <a:gd name="connsiteY16" fmla="*/ 139791 h 3103853"/>
              <a:gd name="connsiteX17" fmla="*/ 2681772 w 3309983"/>
              <a:gd name="connsiteY17" fmla="*/ 136111 h 3103853"/>
              <a:gd name="connsiteX18" fmla="*/ 2721011 w 3309983"/>
              <a:gd name="connsiteY18" fmla="*/ 137338 h 3103853"/>
              <a:gd name="connsiteX19" fmla="*/ 2759024 w 3309983"/>
              <a:gd name="connsiteY19" fmla="*/ 142243 h 3103853"/>
              <a:gd name="connsiteX20" fmla="*/ 2795812 w 3309983"/>
              <a:gd name="connsiteY20" fmla="*/ 153279 h 3103853"/>
              <a:gd name="connsiteX21" fmla="*/ 2826468 w 3309983"/>
              <a:gd name="connsiteY21" fmla="*/ 169220 h 3103853"/>
              <a:gd name="connsiteX22" fmla="*/ 2855897 w 3309983"/>
              <a:gd name="connsiteY22" fmla="*/ 190066 h 3103853"/>
              <a:gd name="connsiteX23" fmla="*/ 2881648 w 3309983"/>
              <a:gd name="connsiteY23" fmla="*/ 214590 h 3103853"/>
              <a:gd name="connsiteX24" fmla="*/ 2907399 w 3309983"/>
              <a:gd name="connsiteY24" fmla="*/ 242793 h 3103853"/>
              <a:gd name="connsiteX25" fmla="*/ 2930697 w 3309983"/>
              <a:gd name="connsiteY25" fmla="*/ 272223 h 3103853"/>
              <a:gd name="connsiteX26" fmla="*/ 2953995 w 3309983"/>
              <a:gd name="connsiteY26" fmla="*/ 302879 h 3103853"/>
              <a:gd name="connsiteX27" fmla="*/ 2977294 w 3309983"/>
              <a:gd name="connsiteY27" fmla="*/ 333535 h 3103853"/>
              <a:gd name="connsiteX28" fmla="*/ 3000592 w 3309983"/>
              <a:gd name="connsiteY28" fmla="*/ 362964 h 3103853"/>
              <a:gd name="connsiteX29" fmla="*/ 3025118 w 3309983"/>
              <a:gd name="connsiteY29" fmla="*/ 391167 h 3103853"/>
              <a:gd name="connsiteX30" fmla="*/ 3053321 w 3309983"/>
              <a:gd name="connsiteY30" fmla="*/ 415693 h 3103853"/>
              <a:gd name="connsiteX31" fmla="*/ 3080299 w 3309983"/>
              <a:gd name="connsiteY31" fmla="*/ 437765 h 3103853"/>
              <a:gd name="connsiteX32" fmla="*/ 3110953 w 3309983"/>
              <a:gd name="connsiteY32" fmla="*/ 454931 h 3103853"/>
              <a:gd name="connsiteX33" fmla="*/ 3144062 w 3309983"/>
              <a:gd name="connsiteY33" fmla="*/ 469646 h 3103853"/>
              <a:gd name="connsiteX34" fmla="*/ 3179622 w 3309983"/>
              <a:gd name="connsiteY34" fmla="*/ 481908 h 3103853"/>
              <a:gd name="connsiteX35" fmla="*/ 3216409 w 3309983"/>
              <a:gd name="connsiteY35" fmla="*/ 492944 h 3103853"/>
              <a:gd name="connsiteX36" fmla="*/ 3253196 w 3309983"/>
              <a:gd name="connsiteY36" fmla="*/ 502755 h 3103853"/>
              <a:gd name="connsiteX37" fmla="*/ 3291210 w 3309983"/>
              <a:gd name="connsiteY37" fmla="*/ 512565 h 3103853"/>
              <a:gd name="connsiteX38" fmla="*/ 3309983 w 3309983"/>
              <a:gd name="connsiteY38" fmla="*/ 518391 h 3103853"/>
              <a:gd name="connsiteX39" fmla="*/ 3309983 w 3309983"/>
              <a:gd name="connsiteY39" fmla="*/ 3103853 h 3103853"/>
              <a:gd name="connsiteX40" fmla="*/ 454246 w 3309983"/>
              <a:gd name="connsiteY40" fmla="*/ 3103853 h 3103853"/>
              <a:gd name="connsiteX41" fmla="*/ 438991 w 3309983"/>
              <a:gd name="connsiteY41" fmla="*/ 3076613 h 3103853"/>
              <a:gd name="connsiteX42" fmla="*/ 416921 w 3309983"/>
              <a:gd name="connsiteY42" fmla="*/ 3049636 h 3103853"/>
              <a:gd name="connsiteX43" fmla="*/ 392395 w 3309983"/>
              <a:gd name="connsiteY43" fmla="*/ 3021432 h 3103853"/>
              <a:gd name="connsiteX44" fmla="*/ 364192 w 3309983"/>
              <a:gd name="connsiteY44" fmla="*/ 2996908 h 3103853"/>
              <a:gd name="connsiteX45" fmla="*/ 333535 w 3309983"/>
              <a:gd name="connsiteY45" fmla="*/ 2973610 h 3103853"/>
              <a:gd name="connsiteX46" fmla="*/ 302880 w 3309983"/>
              <a:gd name="connsiteY46" fmla="*/ 2950312 h 3103853"/>
              <a:gd name="connsiteX47" fmla="*/ 272224 w 3309983"/>
              <a:gd name="connsiteY47" fmla="*/ 2927014 h 3103853"/>
              <a:gd name="connsiteX48" fmla="*/ 242794 w 3309983"/>
              <a:gd name="connsiteY48" fmla="*/ 2903714 h 3103853"/>
              <a:gd name="connsiteX49" fmla="*/ 214591 w 3309983"/>
              <a:gd name="connsiteY49" fmla="*/ 2877964 h 3103853"/>
              <a:gd name="connsiteX50" fmla="*/ 190066 w 3309983"/>
              <a:gd name="connsiteY50" fmla="*/ 2852214 h 3103853"/>
              <a:gd name="connsiteX51" fmla="*/ 169221 w 3309983"/>
              <a:gd name="connsiteY51" fmla="*/ 2822783 h 3103853"/>
              <a:gd name="connsiteX52" fmla="*/ 153281 w 3309983"/>
              <a:gd name="connsiteY52" fmla="*/ 2792128 h 3103853"/>
              <a:gd name="connsiteX53" fmla="*/ 142244 w 3309983"/>
              <a:gd name="connsiteY53" fmla="*/ 2755342 h 3103853"/>
              <a:gd name="connsiteX54" fmla="*/ 137339 w 3309983"/>
              <a:gd name="connsiteY54" fmla="*/ 2717328 h 3103853"/>
              <a:gd name="connsiteX55" fmla="*/ 136112 w 3309983"/>
              <a:gd name="connsiteY55" fmla="*/ 2678088 h 3103853"/>
              <a:gd name="connsiteX56" fmla="*/ 139791 w 3309983"/>
              <a:gd name="connsiteY56" fmla="*/ 2636396 h 3103853"/>
              <a:gd name="connsiteX57" fmla="*/ 144696 w 3309983"/>
              <a:gd name="connsiteY57" fmla="*/ 2594705 h 3103853"/>
              <a:gd name="connsiteX58" fmla="*/ 150827 w 3309983"/>
              <a:gd name="connsiteY58" fmla="*/ 2553012 h 3103853"/>
              <a:gd name="connsiteX59" fmla="*/ 155732 w 3309983"/>
              <a:gd name="connsiteY59" fmla="*/ 2511321 h 3103853"/>
              <a:gd name="connsiteX60" fmla="*/ 158185 w 3309983"/>
              <a:gd name="connsiteY60" fmla="*/ 2469629 h 3103853"/>
              <a:gd name="connsiteX61" fmla="*/ 158185 w 3309983"/>
              <a:gd name="connsiteY61" fmla="*/ 2429163 h 3103853"/>
              <a:gd name="connsiteX62" fmla="*/ 153281 w 3309983"/>
              <a:gd name="connsiteY62" fmla="*/ 2391151 h 3103853"/>
              <a:gd name="connsiteX63" fmla="*/ 143470 w 3309983"/>
              <a:gd name="connsiteY63" fmla="*/ 2353137 h 3103853"/>
              <a:gd name="connsiteX64" fmla="*/ 128755 w 3309983"/>
              <a:gd name="connsiteY64" fmla="*/ 2317576 h 3103853"/>
              <a:gd name="connsiteX65" fmla="*/ 110362 w 3309983"/>
              <a:gd name="connsiteY65" fmla="*/ 2280789 h 3103853"/>
              <a:gd name="connsiteX66" fmla="*/ 89515 w 3309983"/>
              <a:gd name="connsiteY66" fmla="*/ 2244004 h 3103853"/>
              <a:gd name="connsiteX67" fmla="*/ 67444 w 3309983"/>
              <a:gd name="connsiteY67" fmla="*/ 2207216 h 3103853"/>
              <a:gd name="connsiteX68" fmla="*/ 46598 w 3309983"/>
              <a:gd name="connsiteY68" fmla="*/ 2171654 h 3103853"/>
              <a:gd name="connsiteX69" fmla="*/ 28203 w 3309983"/>
              <a:gd name="connsiteY69" fmla="*/ 2133642 h 3103853"/>
              <a:gd name="connsiteX70" fmla="*/ 13490 w 3309983"/>
              <a:gd name="connsiteY70" fmla="*/ 2096855 h 3103853"/>
              <a:gd name="connsiteX71" fmla="*/ 3680 w 3309983"/>
              <a:gd name="connsiteY71" fmla="*/ 2058841 h 3103853"/>
              <a:gd name="connsiteX72" fmla="*/ 0 w 3309983"/>
              <a:gd name="connsiteY72" fmla="*/ 2019602 h 3103853"/>
              <a:gd name="connsiteX73" fmla="*/ 3680 w 3309983"/>
              <a:gd name="connsiteY73" fmla="*/ 1980363 h 3103853"/>
              <a:gd name="connsiteX74" fmla="*/ 13490 w 3309983"/>
              <a:gd name="connsiteY74" fmla="*/ 1942350 h 3103853"/>
              <a:gd name="connsiteX75" fmla="*/ 28203 w 3309983"/>
              <a:gd name="connsiteY75" fmla="*/ 1905563 h 3103853"/>
              <a:gd name="connsiteX76" fmla="*/ 46598 w 3309983"/>
              <a:gd name="connsiteY76" fmla="*/ 1867550 h 3103853"/>
              <a:gd name="connsiteX77" fmla="*/ 67444 w 3309983"/>
              <a:gd name="connsiteY77" fmla="*/ 1831989 h 3103853"/>
              <a:gd name="connsiteX78" fmla="*/ 89515 w 3309983"/>
              <a:gd name="connsiteY78" fmla="*/ 1795203 h 3103853"/>
              <a:gd name="connsiteX79" fmla="*/ 110362 w 3309983"/>
              <a:gd name="connsiteY79" fmla="*/ 1758415 h 3103853"/>
              <a:gd name="connsiteX80" fmla="*/ 128755 w 3309983"/>
              <a:gd name="connsiteY80" fmla="*/ 1721629 h 3103853"/>
              <a:gd name="connsiteX81" fmla="*/ 143470 w 3309983"/>
              <a:gd name="connsiteY81" fmla="*/ 1686067 h 3103853"/>
              <a:gd name="connsiteX82" fmla="*/ 153281 w 3309983"/>
              <a:gd name="connsiteY82" fmla="*/ 1648054 h 3103853"/>
              <a:gd name="connsiteX83" fmla="*/ 158185 w 3309983"/>
              <a:gd name="connsiteY83" fmla="*/ 1610042 h 3103853"/>
              <a:gd name="connsiteX84" fmla="*/ 158185 w 3309983"/>
              <a:gd name="connsiteY84" fmla="*/ 1569576 h 3103853"/>
              <a:gd name="connsiteX85" fmla="*/ 155732 w 3309983"/>
              <a:gd name="connsiteY85" fmla="*/ 1527883 h 3103853"/>
              <a:gd name="connsiteX86" fmla="*/ 150827 w 3309983"/>
              <a:gd name="connsiteY86" fmla="*/ 1486192 h 3103853"/>
              <a:gd name="connsiteX87" fmla="*/ 144696 w 3309983"/>
              <a:gd name="connsiteY87" fmla="*/ 1444499 h 3103853"/>
              <a:gd name="connsiteX88" fmla="*/ 139791 w 3309983"/>
              <a:gd name="connsiteY88" fmla="*/ 1402808 h 3103853"/>
              <a:gd name="connsiteX89" fmla="*/ 136112 w 3309983"/>
              <a:gd name="connsiteY89" fmla="*/ 1361117 h 3103853"/>
              <a:gd name="connsiteX90" fmla="*/ 137339 w 3309983"/>
              <a:gd name="connsiteY90" fmla="*/ 1321877 h 3103853"/>
              <a:gd name="connsiteX91" fmla="*/ 142244 w 3309983"/>
              <a:gd name="connsiteY91" fmla="*/ 1283864 h 3103853"/>
              <a:gd name="connsiteX92" fmla="*/ 153281 w 3309983"/>
              <a:gd name="connsiteY92" fmla="*/ 1247077 h 3103853"/>
              <a:gd name="connsiteX93" fmla="*/ 169221 w 3309983"/>
              <a:gd name="connsiteY93" fmla="*/ 1216422 h 3103853"/>
              <a:gd name="connsiteX94" fmla="*/ 190066 w 3309983"/>
              <a:gd name="connsiteY94" fmla="*/ 1186992 h 3103853"/>
              <a:gd name="connsiteX95" fmla="*/ 214591 w 3309983"/>
              <a:gd name="connsiteY95" fmla="*/ 1161241 h 3103853"/>
              <a:gd name="connsiteX96" fmla="*/ 242794 w 3309983"/>
              <a:gd name="connsiteY96" fmla="*/ 1135491 h 3103853"/>
              <a:gd name="connsiteX97" fmla="*/ 272224 w 3309983"/>
              <a:gd name="connsiteY97" fmla="*/ 1112191 h 3103853"/>
              <a:gd name="connsiteX98" fmla="*/ 302880 w 3309983"/>
              <a:gd name="connsiteY98" fmla="*/ 1088893 h 3103853"/>
              <a:gd name="connsiteX99" fmla="*/ 333535 w 3309983"/>
              <a:gd name="connsiteY99" fmla="*/ 1065594 h 3103853"/>
              <a:gd name="connsiteX100" fmla="*/ 364192 w 3309983"/>
              <a:gd name="connsiteY100" fmla="*/ 1042296 h 3103853"/>
              <a:gd name="connsiteX101" fmla="*/ 392395 w 3309983"/>
              <a:gd name="connsiteY101" fmla="*/ 1017772 h 3103853"/>
              <a:gd name="connsiteX102" fmla="*/ 416921 w 3309983"/>
              <a:gd name="connsiteY102" fmla="*/ 989569 h 3103853"/>
              <a:gd name="connsiteX103" fmla="*/ 438991 w 3309983"/>
              <a:gd name="connsiteY103" fmla="*/ 962591 h 3103853"/>
              <a:gd name="connsiteX104" fmla="*/ 456159 w 3309983"/>
              <a:gd name="connsiteY104" fmla="*/ 931936 h 3103853"/>
              <a:gd name="connsiteX105" fmla="*/ 470874 w 3309983"/>
              <a:gd name="connsiteY105" fmla="*/ 898828 h 3103853"/>
              <a:gd name="connsiteX106" fmla="*/ 483136 w 3309983"/>
              <a:gd name="connsiteY106" fmla="*/ 863267 h 3103853"/>
              <a:gd name="connsiteX107" fmla="*/ 494172 w 3309983"/>
              <a:gd name="connsiteY107" fmla="*/ 826479 h 3103853"/>
              <a:gd name="connsiteX108" fmla="*/ 503983 w 3309983"/>
              <a:gd name="connsiteY108" fmla="*/ 789692 h 3103853"/>
              <a:gd name="connsiteX109" fmla="*/ 513793 w 3309983"/>
              <a:gd name="connsiteY109" fmla="*/ 751680 h 3103853"/>
              <a:gd name="connsiteX110" fmla="*/ 524829 w 3309983"/>
              <a:gd name="connsiteY110" fmla="*/ 716119 h 3103853"/>
              <a:gd name="connsiteX111" fmla="*/ 537091 w 3309983"/>
              <a:gd name="connsiteY111" fmla="*/ 680557 h 3103853"/>
              <a:gd name="connsiteX112" fmla="*/ 551806 w 3309983"/>
              <a:gd name="connsiteY112" fmla="*/ 647450 h 3103853"/>
              <a:gd name="connsiteX113" fmla="*/ 570199 w 3309983"/>
              <a:gd name="connsiteY113" fmla="*/ 618021 h 3103853"/>
              <a:gd name="connsiteX114" fmla="*/ 592270 w 3309983"/>
              <a:gd name="connsiteY114" fmla="*/ 591044 h 3103853"/>
              <a:gd name="connsiteX115" fmla="*/ 619248 w 3309983"/>
              <a:gd name="connsiteY115" fmla="*/ 568971 h 3103853"/>
              <a:gd name="connsiteX116" fmla="*/ 648679 w 3309983"/>
              <a:gd name="connsiteY116" fmla="*/ 550578 h 3103853"/>
              <a:gd name="connsiteX117" fmla="*/ 681785 w 3309983"/>
              <a:gd name="connsiteY117" fmla="*/ 535863 h 3103853"/>
              <a:gd name="connsiteX118" fmla="*/ 717347 w 3309983"/>
              <a:gd name="connsiteY118" fmla="*/ 523601 h 3103853"/>
              <a:gd name="connsiteX119" fmla="*/ 752908 w 3309983"/>
              <a:gd name="connsiteY119" fmla="*/ 512565 h 3103853"/>
              <a:gd name="connsiteX120" fmla="*/ 790921 w 3309983"/>
              <a:gd name="connsiteY120" fmla="*/ 502755 h 3103853"/>
              <a:gd name="connsiteX121" fmla="*/ 827707 w 3309983"/>
              <a:gd name="connsiteY121" fmla="*/ 492944 h 3103853"/>
              <a:gd name="connsiteX122" fmla="*/ 864495 w 3309983"/>
              <a:gd name="connsiteY122" fmla="*/ 481908 h 3103853"/>
              <a:gd name="connsiteX123" fmla="*/ 900055 w 3309983"/>
              <a:gd name="connsiteY123" fmla="*/ 469646 h 3103853"/>
              <a:gd name="connsiteX124" fmla="*/ 933163 w 3309983"/>
              <a:gd name="connsiteY124" fmla="*/ 454931 h 3103853"/>
              <a:gd name="connsiteX125" fmla="*/ 963819 w 3309983"/>
              <a:gd name="connsiteY125" fmla="*/ 437765 h 3103853"/>
              <a:gd name="connsiteX126" fmla="*/ 990796 w 3309983"/>
              <a:gd name="connsiteY126" fmla="*/ 415693 h 3103853"/>
              <a:gd name="connsiteX127" fmla="*/ 1019000 w 3309983"/>
              <a:gd name="connsiteY127" fmla="*/ 391167 h 3103853"/>
              <a:gd name="connsiteX128" fmla="*/ 1043525 w 3309983"/>
              <a:gd name="connsiteY128" fmla="*/ 362964 h 3103853"/>
              <a:gd name="connsiteX129" fmla="*/ 1066823 w 3309983"/>
              <a:gd name="connsiteY129" fmla="*/ 333535 h 3103853"/>
              <a:gd name="connsiteX130" fmla="*/ 1090122 w 3309983"/>
              <a:gd name="connsiteY130" fmla="*/ 302879 h 3103853"/>
              <a:gd name="connsiteX131" fmla="*/ 1113420 w 3309983"/>
              <a:gd name="connsiteY131" fmla="*/ 272223 h 3103853"/>
              <a:gd name="connsiteX132" fmla="*/ 1136718 w 3309983"/>
              <a:gd name="connsiteY132" fmla="*/ 242793 h 3103853"/>
              <a:gd name="connsiteX133" fmla="*/ 1162470 w 3309983"/>
              <a:gd name="connsiteY133" fmla="*/ 214590 h 3103853"/>
              <a:gd name="connsiteX134" fmla="*/ 1188220 w 3309983"/>
              <a:gd name="connsiteY134" fmla="*/ 190066 h 3103853"/>
              <a:gd name="connsiteX135" fmla="*/ 1217650 w 3309983"/>
              <a:gd name="connsiteY135" fmla="*/ 169220 h 3103853"/>
              <a:gd name="connsiteX136" fmla="*/ 1248306 w 3309983"/>
              <a:gd name="connsiteY136" fmla="*/ 153279 h 3103853"/>
              <a:gd name="connsiteX137" fmla="*/ 1285093 w 3309983"/>
              <a:gd name="connsiteY137" fmla="*/ 142243 h 3103853"/>
              <a:gd name="connsiteX138" fmla="*/ 1323107 w 3309983"/>
              <a:gd name="connsiteY138" fmla="*/ 137338 h 3103853"/>
              <a:gd name="connsiteX139" fmla="*/ 1362345 w 3309983"/>
              <a:gd name="connsiteY139" fmla="*/ 136111 h 3103853"/>
              <a:gd name="connsiteX140" fmla="*/ 1404036 w 3309983"/>
              <a:gd name="connsiteY140" fmla="*/ 139791 h 3103853"/>
              <a:gd name="connsiteX141" fmla="*/ 1445729 w 3309983"/>
              <a:gd name="connsiteY141" fmla="*/ 144696 h 3103853"/>
              <a:gd name="connsiteX142" fmla="*/ 1487421 w 3309983"/>
              <a:gd name="connsiteY142" fmla="*/ 150827 h 3103853"/>
              <a:gd name="connsiteX143" fmla="*/ 1529113 w 3309983"/>
              <a:gd name="connsiteY143" fmla="*/ 155732 h 3103853"/>
              <a:gd name="connsiteX144" fmla="*/ 1570804 w 3309983"/>
              <a:gd name="connsiteY144" fmla="*/ 158184 h 3103853"/>
              <a:gd name="connsiteX145" fmla="*/ 1611271 w 3309983"/>
              <a:gd name="connsiteY145" fmla="*/ 158184 h 3103853"/>
              <a:gd name="connsiteX146" fmla="*/ 1649285 w 3309983"/>
              <a:gd name="connsiteY146" fmla="*/ 153279 h 3103853"/>
              <a:gd name="connsiteX147" fmla="*/ 1687298 w 3309983"/>
              <a:gd name="connsiteY147" fmla="*/ 143469 h 3103853"/>
              <a:gd name="connsiteX148" fmla="*/ 1724085 w 3309983"/>
              <a:gd name="connsiteY148" fmla="*/ 128755 h 3103853"/>
              <a:gd name="connsiteX149" fmla="*/ 1760871 w 3309983"/>
              <a:gd name="connsiteY149" fmla="*/ 109134 h 3103853"/>
              <a:gd name="connsiteX150" fmla="*/ 1797658 w 3309983"/>
              <a:gd name="connsiteY150" fmla="*/ 89515 h 3103853"/>
              <a:gd name="connsiteX151" fmla="*/ 1834445 w 3309983"/>
              <a:gd name="connsiteY151" fmla="*/ 67443 h 3103853"/>
              <a:gd name="connsiteX152" fmla="*/ 1870007 w 3309983"/>
              <a:gd name="connsiteY152" fmla="*/ 46597 h 3103853"/>
              <a:gd name="connsiteX153" fmla="*/ 1908020 w 3309983"/>
              <a:gd name="connsiteY153" fmla="*/ 28203 h 3103853"/>
              <a:gd name="connsiteX154" fmla="*/ 1944806 w 3309983"/>
              <a:gd name="connsiteY154" fmla="*/ 13488 h 3103853"/>
              <a:gd name="connsiteX155" fmla="*/ 1982820 w 3309983"/>
              <a:gd name="connsiteY155" fmla="*/ 3678 h 310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3309983" h="3103853">
                <a:moveTo>
                  <a:pt x="2022059" y="0"/>
                </a:moveTo>
                <a:lnTo>
                  <a:pt x="2061297" y="3678"/>
                </a:lnTo>
                <a:lnTo>
                  <a:pt x="2099311" y="13488"/>
                </a:lnTo>
                <a:lnTo>
                  <a:pt x="2136099" y="28203"/>
                </a:lnTo>
                <a:lnTo>
                  <a:pt x="2174111" y="46597"/>
                </a:lnTo>
                <a:lnTo>
                  <a:pt x="2209672" y="67443"/>
                </a:lnTo>
                <a:lnTo>
                  <a:pt x="2246460" y="89515"/>
                </a:lnTo>
                <a:lnTo>
                  <a:pt x="2283247" y="109134"/>
                </a:lnTo>
                <a:lnTo>
                  <a:pt x="2320033" y="128755"/>
                </a:lnTo>
                <a:lnTo>
                  <a:pt x="2355594" y="143469"/>
                </a:lnTo>
                <a:lnTo>
                  <a:pt x="2394834" y="153279"/>
                </a:lnTo>
                <a:lnTo>
                  <a:pt x="2432846" y="158184"/>
                </a:lnTo>
                <a:lnTo>
                  <a:pt x="2473311" y="158184"/>
                </a:lnTo>
                <a:lnTo>
                  <a:pt x="2515004" y="155732"/>
                </a:lnTo>
                <a:lnTo>
                  <a:pt x="2556695" y="150827"/>
                </a:lnTo>
                <a:lnTo>
                  <a:pt x="2598388" y="144696"/>
                </a:lnTo>
                <a:lnTo>
                  <a:pt x="2640079" y="139791"/>
                </a:lnTo>
                <a:lnTo>
                  <a:pt x="2681772" y="136111"/>
                </a:lnTo>
                <a:lnTo>
                  <a:pt x="2721011" y="137338"/>
                </a:lnTo>
                <a:lnTo>
                  <a:pt x="2759024" y="142243"/>
                </a:lnTo>
                <a:lnTo>
                  <a:pt x="2795812" y="153279"/>
                </a:lnTo>
                <a:lnTo>
                  <a:pt x="2826468" y="169220"/>
                </a:lnTo>
                <a:lnTo>
                  <a:pt x="2855897" y="190066"/>
                </a:lnTo>
                <a:lnTo>
                  <a:pt x="2881648" y="214590"/>
                </a:lnTo>
                <a:lnTo>
                  <a:pt x="2907399" y="242793"/>
                </a:lnTo>
                <a:lnTo>
                  <a:pt x="2930697" y="272223"/>
                </a:lnTo>
                <a:lnTo>
                  <a:pt x="2953995" y="302879"/>
                </a:lnTo>
                <a:lnTo>
                  <a:pt x="2977294" y="333535"/>
                </a:lnTo>
                <a:lnTo>
                  <a:pt x="3000592" y="362964"/>
                </a:lnTo>
                <a:lnTo>
                  <a:pt x="3025118" y="391167"/>
                </a:lnTo>
                <a:lnTo>
                  <a:pt x="3053321" y="415693"/>
                </a:lnTo>
                <a:lnTo>
                  <a:pt x="3080299" y="437765"/>
                </a:lnTo>
                <a:lnTo>
                  <a:pt x="3110953" y="454931"/>
                </a:lnTo>
                <a:lnTo>
                  <a:pt x="3144062" y="469646"/>
                </a:lnTo>
                <a:lnTo>
                  <a:pt x="3179622" y="481908"/>
                </a:lnTo>
                <a:lnTo>
                  <a:pt x="3216409" y="492944"/>
                </a:lnTo>
                <a:lnTo>
                  <a:pt x="3253196" y="502755"/>
                </a:lnTo>
                <a:lnTo>
                  <a:pt x="3291210" y="512565"/>
                </a:lnTo>
                <a:lnTo>
                  <a:pt x="3309983" y="518391"/>
                </a:lnTo>
                <a:lnTo>
                  <a:pt x="3309983" y="3103853"/>
                </a:lnTo>
                <a:lnTo>
                  <a:pt x="454246" y="3103853"/>
                </a:lnTo>
                <a:lnTo>
                  <a:pt x="438991" y="3076613"/>
                </a:lnTo>
                <a:lnTo>
                  <a:pt x="416921" y="3049636"/>
                </a:lnTo>
                <a:lnTo>
                  <a:pt x="392395" y="3021432"/>
                </a:lnTo>
                <a:lnTo>
                  <a:pt x="364192" y="2996908"/>
                </a:lnTo>
                <a:lnTo>
                  <a:pt x="333535" y="2973610"/>
                </a:lnTo>
                <a:lnTo>
                  <a:pt x="302880" y="2950312"/>
                </a:lnTo>
                <a:lnTo>
                  <a:pt x="272224" y="2927014"/>
                </a:lnTo>
                <a:lnTo>
                  <a:pt x="242794" y="2903714"/>
                </a:lnTo>
                <a:lnTo>
                  <a:pt x="214591" y="2877964"/>
                </a:lnTo>
                <a:lnTo>
                  <a:pt x="190066" y="2852214"/>
                </a:lnTo>
                <a:lnTo>
                  <a:pt x="169221" y="2822783"/>
                </a:lnTo>
                <a:lnTo>
                  <a:pt x="153281" y="2792128"/>
                </a:lnTo>
                <a:lnTo>
                  <a:pt x="142244" y="2755342"/>
                </a:lnTo>
                <a:lnTo>
                  <a:pt x="137339" y="2717328"/>
                </a:lnTo>
                <a:lnTo>
                  <a:pt x="136112" y="2678088"/>
                </a:lnTo>
                <a:lnTo>
                  <a:pt x="139791" y="2636396"/>
                </a:lnTo>
                <a:lnTo>
                  <a:pt x="144696" y="2594705"/>
                </a:lnTo>
                <a:lnTo>
                  <a:pt x="150827" y="2553012"/>
                </a:lnTo>
                <a:lnTo>
                  <a:pt x="155732" y="2511321"/>
                </a:lnTo>
                <a:lnTo>
                  <a:pt x="158185" y="2469629"/>
                </a:lnTo>
                <a:lnTo>
                  <a:pt x="158185" y="2429163"/>
                </a:lnTo>
                <a:lnTo>
                  <a:pt x="153281" y="2391151"/>
                </a:lnTo>
                <a:lnTo>
                  <a:pt x="143470" y="2353137"/>
                </a:lnTo>
                <a:lnTo>
                  <a:pt x="128755" y="2317576"/>
                </a:lnTo>
                <a:lnTo>
                  <a:pt x="110362" y="2280789"/>
                </a:lnTo>
                <a:lnTo>
                  <a:pt x="89515" y="2244004"/>
                </a:lnTo>
                <a:lnTo>
                  <a:pt x="67444" y="2207216"/>
                </a:lnTo>
                <a:lnTo>
                  <a:pt x="46598" y="2171654"/>
                </a:lnTo>
                <a:lnTo>
                  <a:pt x="28203" y="2133642"/>
                </a:lnTo>
                <a:lnTo>
                  <a:pt x="13490" y="2096855"/>
                </a:lnTo>
                <a:lnTo>
                  <a:pt x="3680" y="2058841"/>
                </a:lnTo>
                <a:lnTo>
                  <a:pt x="0" y="2019602"/>
                </a:lnTo>
                <a:lnTo>
                  <a:pt x="3680" y="1980363"/>
                </a:lnTo>
                <a:lnTo>
                  <a:pt x="13490" y="1942350"/>
                </a:lnTo>
                <a:lnTo>
                  <a:pt x="28203" y="1905563"/>
                </a:lnTo>
                <a:lnTo>
                  <a:pt x="46598" y="1867550"/>
                </a:lnTo>
                <a:lnTo>
                  <a:pt x="67444" y="1831989"/>
                </a:lnTo>
                <a:lnTo>
                  <a:pt x="89515" y="1795203"/>
                </a:lnTo>
                <a:lnTo>
                  <a:pt x="110362" y="1758415"/>
                </a:lnTo>
                <a:lnTo>
                  <a:pt x="128755" y="1721629"/>
                </a:lnTo>
                <a:lnTo>
                  <a:pt x="143470" y="1686067"/>
                </a:lnTo>
                <a:lnTo>
                  <a:pt x="153281" y="1648054"/>
                </a:lnTo>
                <a:lnTo>
                  <a:pt x="158185" y="1610042"/>
                </a:lnTo>
                <a:lnTo>
                  <a:pt x="158185" y="1569576"/>
                </a:lnTo>
                <a:lnTo>
                  <a:pt x="155732" y="1527883"/>
                </a:lnTo>
                <a:lnTo>
                  <a:pt x="150827" y="1486192"/>
                </a:lnTo>
                <a:lnTo>
                  <a:pt x="144696" y="1444499"/>
                </a:lnTo>
                <a:lnTo>
                  <a:pt x="139791" y="1402808"/>
                </a:lnTo>
                <a:lnTo>
                  <a:pt x="136112" y="1361117"/>
                </a:lnTo>
                <a:lnTo>
                  <a:pt x="137339" y="1321877"/>
                </a:lnTo>
                <a:lnTo>
                  <a:pt x="142244" y="1283864"/>
                </a:lnTo>
                <a:lnTo>
                  <a:pt x="153281" y="1247077"/>
                </a:lnTo>
                <a:lnTo>
                  <a:pt x="169221" y="1216422"/>
                </a:lnTo>
                <a:lnTo>
                  <a:pt x="190066" y="1186992"/>
                </a:lnTo>
                <a:lnTo>
                  <a:pt x="214591" y="1161241"/>
                </a:lnTo>
                <a:lnTo>
                  <a:pt x="242794" y="1135491"/>
                </a:lnTo>
                <a:lnTo>
                  <a:pt x="272224" y="1112191"/>
                </a:lnTo>
                <a:lnTo>
                  <a:pt x="302880" y="1088893"/>
                </a:lnTo>
                <a:lnTo>
                  <a:pt x="333535" y="1065594"/>
                </a:lnTo>
                <a:lnTo>
                  <a:pt x="364192" y="1042296"/>
                </a:lnTo>
                <a:lnTo>
                  <a:pt x="392395" y="1017772"/>
                </a:lnTo>
                <a:lnTo>
                  <a:pt x="416921" y="989569"/>
                </a:lnTo>
                <a:lnTo>
                  <a:pt x="438991" y="962591"/>
                </a:lnTo>
                <a:lnTo>
                  <a:pt x="456159" y="931936"/>
                </a:lnTo>
                <a:lnTo>
                  <a:pt x="470874" y="898828"/>
                </a:lnTo>
                <a:lnTo>
                  <a:pt x="483136" y="863267"/>
                </a:lnTo>
                <a:lnTo>
                  <a:pt x="494172" y="826479"/>
                </a:lnTo>
                <a:lnTo>
                  <a:pt x="503983" y="789692"/>
                </a:lnTo>
                <a:lnTo>
                  <a:pt x="513793" y="751680"/>
                </a:lnTo>
                <a:lnTo>
                  <a:pt x="524829" y="716119"/>
                </a:lnTo>
                <a:lnTo>
                  <a:pt x="537091" y="680557"/>
                </a:lnTo>
                <a:lnTo>
                  <a:pt x="551806" y="647450"/>
                </a:lnTo>
                <a:lnTo>
                  <a:pt x="570199" y="618021"/>
                </a:lnTo>
                <a:lnTo>
                  <a:pt x="592270" y="591044"/>
                </a:lnTo>
                <a:lnTo>
                  <a:pt x="619248" y="568971"/>
                </a:lnTo>
                <a:lnTo>
                  <a:pt x="648679" y="550578"/>
                </a:lnTo>
                <a:lnTo>
                  <a:pt x="681785" y="535863"/>
                </a:lnTo>
                <a:lnTo>
                  <a:pt x="717347" y="523601"/>
                </a:lnTo>
                <a:lnTo>
                  <a:pt x="752908" y="512565"/>
                </a:lnTo>
                <a:lnTo>
                  <a:pt x="790921" y="502755"/>
                </a:lnTo>
                <a:lnTo>
                  <a:pt x="827707" y="492944"/>
                </a:lnTo>
                <a:lnTo>
                  <a:pt x="864495" y="481908"/>
                </a:lnTo>
                <a:lnTo>
                  <a:pt x="900055" y="469646"/>
                </a:lnTo>
                <a:lnTo>
                  <a:pt x="933163" y="454931"/>
                </a:lnTo>
                <a:lnTo>
                  <a:pt x="963819" y="437765"/>
                </a:lnTo>
                <a:lnTo>
                  <a:pt x="990796" y="415693"/>
                </a:lnTo>
                <a:lnTo>
                  <a:pt x="1019000" y="391167"/>
                </a:lnTo>
                <a:lnTo>
                  <a:pt x="1043525" y="362964"/>
                </a:lnTo>
                <a:lnTo>
                  <a:pt x="1066823" y="333535"/>
                </a:lnTo>
                <a:lnTo>
                  <a:pt x="1090122" y="302879"/>
                </a:lnTo>
                <a:lnTo>
                  <a:pt x="1113420" y="272223"/>
                </a:lnTo>
                <a:lnTo>
                  <a:pt x="1136718" y="242793"/>
                </a:lnTo>
                <a:lnTo>
                  <a:pt x="1162470" y="214590"/>
                </a:lnTo>
                <a:lnTo>
                  <a:pt x="1188220" y="190066"/>
                </a:lnTo>
                <a:lnTo>
                  <a:pt x="1217650" y="169220"/>
                </a:lnTo>
                <a:lnTo>
                  <a:pt x="1248306" y="153279"/>
                </a:lnTo>
                <a:lnTo>
                  <a:pt x="1285093" y="142243"/>
                </a:lnTo>
                <a:lnTo>
                  <a:pt x="1323107" y="137338"/>
                </a:lnTo>
                <a:lnTo>
                  <a:pt x="1362345" y="136111"/>
                </a:lnTo>
                <a:lnTo>
                  <a:pt x="1404036" y="139791"/>
                </a:lnTo>
                <a:lnTo>
                  <a:pt x="1445729" y="144696"/>
                </a:lnTo>
                <a:lnTo>
                  <a:pt x="1487421" y="150827"/>
                </a:lnTo>
                <a:lnTo>
                  <a:pt x="1529113" y="155732"/>
                </a:lnTo>
                <a:lnTo>
                  <a:pt x="1570804" y="158184"/>
                </a:lnTo>
                <a:lnTo>
                  <a:pt x="1611271" y="158184"/>
                </a:lnTo>
                <a:lnTo>
                  <a:pt x="1649285" y="153279"/>
                </a:lnTo>
                <a:lnTo>
                  <a:pt x="1687298" y="143469"/>
                </a:lnTo>
                <a:lnTo>
                  <a:pt x="1724085" y="128755"/>
                </a:lnTo>
                <a:lnTo>
                  <a:pt x="1760871" y="109134"/>
                </a:lnTo>
                <a:lnTo>
                  <a:pt x="1797658" y="89515"/>
                </a:lnTo>
                <a:lnTo>
                  <a:pt x="1834445" y="67443"/>
                </a:lnTo>
                <a:lnTo>
                  <a:pt x="1870007" y="46597"/>
                </a:lnTo>
                <a:lnTo>
                  <a:pt x="1908020" y="28203"/>
                </a:lnTo>
                <a:lnTo>
                  <a:pt x="1944806" y="13488"/>
                </a:lnTo>
                <a:lnTo>
                  <a:pt x="1982820" y="3678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Рисунок 4" descr="Изображение выглядит как машина, Наземный транспорт, транспортное средство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EA664500-FB44-E588-39E4-E9F8D3EFEFA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7225" r="22623" b="2"/>
          <a:stretch/>
        </p:blipFill>
        <p:spPr>
          <a:xfrm>
            <a:off x="9018358" y="3890298"/>
            <a:ext cx="3173643" cy="2967700"/>
          </a:xfrm>
          <a:custGeom>
            <a:avLst/>
            <a:gdLst/>
            <a:ahLst/>
            <a:cxnLst/>
            <a:rect l="l" t="t" r="r" b="b"/>
            <a:pathLst>
              <a:path w="3173643" h="2967700">
                <a:moveTo>
                  <a:pt x="1885720" y="0"/>
                </a:moveTo>
                <a:lnTo>
                  <a:pt x="1922313" y="3430"/>
                </a:lnTo>
                <a:lnTo>
                  <a:pt x="1957763" y="12579"/>
                </a:lnTo>
                <a:lnTo>
                  <a:pt x="1992070" y="26302"/>
                </a:lnTo>
                <a:lnTo>
                  <a:pt x="2027519" y="43455"/>
                </a:lnTo>
                <a:lnTo>
                  <a:pt x="2060683" y="62896"/>
                </a:lnTo>
                <a:lnTo>
                  <a:pt x="2094991" y="83480"/>
                </a:lnTo>
                <a:lnTo>
                  <a:pt x="2129297" y="101777"/>
                </a:lnTo>
                <a:lnTo>
                  <a:pt x="2163602" y="120075"/>
                </a:lnTo>
                <a:lnTo>
                  <a:pt x="2196766" y="133797"/>
                </a:lnTo>
                <a:lnTo>
                  <a:pt x="2233360" y="142945"/>
                </a:lnTo>
                <a:lnTo>
                  <a:pt x="2268809" y="147520"/>
                </a:lnTo>
                <a:lnTo>
                  <a:pt x="2306546" y="147520"/>
                </a:lnTo>
                <a:lnTo>
                  <a:pt x="2345428" y="145233"/>
                </a:lnTo>
                <a:lnTo>
                  <a:pt x="2384308" y="140659"/>
                </a:lnTo>
                <a:lnTo>
                  <a:pt x="2423190" y="134941"/>
                </a:lnTo>
                <a:lnTo>
                  <a:pt x="2462070" y="130367"/>
                </a:lnTo>
                <a:lnTo>
                  <a:pt x="2500951" y="126936"/>
                </a:lnTo>
                <a:lnTo>
                  <a:pt x="2537544" y="128079"/>
                </a:lnTo>
                <a:lnTo>
                  <a:pt x="2572995" y="132653"/>
                </a:lnTo>
                <a:lnTo>
                  <a:pt x="2607301" y="142945"/>
                </a:lnTo>
                <a:lnTo>
                  <a:pt x="2635891" y="157812"/>
                </a:lnTo>
                <a:lnTo>
                  <a:pt x="2663335" y="177253"/>
                </a:lnTo>
                <a:lnTo>
                  <a:pt x="2687350" y="200124"/>
                </a:lnTo>
                <a:lnTo>
                  <a:pt x="2711365" y="226426"/>
                </a:lnTo>
                <a:lnTo>
                  <a:pt x="2733093" y="253871"/>
                </a:lnTo>
                <a:lnTo>
                  <a:pt x="2754820" y="282461"/>
                </a:lnTo>
                <a:lnTo>
                  <a:pt x="2776547" y="311049"/>
                </a:lnTo>
                <a:lnTo>
                  <a:pt x="2798275" y="338495"/>
                </a:lnTo>
                <a:lnTo>
                  <a:pt x="2821146" y="364797"/>
                </a:lnTo>
                <a:lnTo>
                  <a:pt x="2847448" y="387669"/>
                </a:lnTo>
                <a:lnTo>
                  <a:pt x="2872607" y="408253"/>
                </a:lnTo>
                <a:lnTo>
                  <a:pt x="2901195" y="424261"/>
                </a:lnTo>
                <a:lnTo>
                  <a:pt x="2932071" y="437985"/>
                </a:lnTo>
                <a:lnTo>
                  <a:pt x="2965233" y="449420"/>
                </a:lnTo>
                <a:lnTo>
                  <a:pt x="2999539" y="459712"/>
                </a:lnTo>
                <a:lnTo>
                  <a:pt x="3033847" y="468861"/>
                </a:lnTo>
                <a:lnTo>
                  <a:pt x="3069297" y="478010"/>
                </a:lnTo>
                <a:lnTo>
                  <a:pt x="3102460" y="488302"/>
                </a:lnTo>
                <a:lnTo>
                  <a:pt x="3135622" y="499737"/>
                </a:lnTo>
                <a:lnTo>
                  <a:pt x="3166499" y="513461"/>
                </a:lnTo>
                <a:lnTo>
                  <a:pt x="3173643" y="517926"/>
                </a:lnTo>
                <a:lnTo>
                  <a:pt x="3173643" y="2967700"/>
                </a:lnTo>
                <a:lnTo>
                  <a:pt x="452321" y="2967700"/>
                </a:lnTo>
                <a:lnTo>
                  <a:pt x="450560" y="2961831"/>
                </a:lnTo>
                <a:lnTo>
                  <a:pt x="439125" y="2928666"/>
                </a:lnTo>
                <a:lnTo>
                  <a:pt x="425402" y="2897790"/>
                </a:lnTo>
                <a:lnTo>
                  <a:pt x="409392" y="2869201"/>
                </a:lnTo>
                <a:lnTo>
                  <a:pt x="388809" y="2844043"/>
                </a:lnTo>
                <a:lnTo>
                  <a:pt x="365937" y="2817741"/>
                </a:lnTo>
                <a:lnTo>
                  <a:pt x="339636" y="2794870"/>
                </a:lnTo>
                <a:lnTo>
                  <a:pt x="311046" y="2773142"/>
                </a:lnTo>
                <a:lnTo>
                  <a:pt x="282458" y="2751415"/>
                </a:lnTo>
                <a:lnTo>
                  <a:pt x="253870" y="2729687"/>
                </a:lnTo>
                <a:lnTo>
                  <a:pt x="226423" y="2707959"/>
                </a:lnTo>
                <a:lnTo>
                  <a:pt x="200122" y="2683944"/>
                </a:lnTo>
                <a:lnTo>
                  <a:pt x="177251" y="2659930"/>
                </a:lnTo>
                <a:lnTo>
                  <a:pt x="157812" y="2632484"/>
                </a:lnTo>
                <a:lnTo>
                  <a:pt x="142945" y="2603895"/>
                </a:lnTo>
                <a:lnTo>
                  <a:pt x="132653" y="2569589"/>
                </a:lnTo>
                <a:lnTo>
                  <a:pt x="128079" y="2534138"/>
                </a:lnTo>
                <a:lnTo>
                  <a:pt x="126934" y="2497543"/>
                </a:lnTo>
                <a:lnTo>
                  <a:pt x="130365" y="2458662"/>
                </a:lnTo>
                <a:lnTo>
                  <a:pt x="134940" y="2419782"/>
                </a:lnTo>
                <a:lnTo>
                  <a:pt x="140657" y="2380900"/>
                </a:lnTo>
                <a:lnTo>
                  <a:pt x="145232" y="2342019"/>
                </a:lnTo>
                <a:lnTo>
                  <a:pt x="147519" y="2303138"/>
                </a:lnTo>
                <a:lnTo>
                  <a:pt x="147519" y="2265400"/>
                </a:lnTo>
                <a:lnTo>
                  <a:pt x="142945" y="2229950"/>
                </a:lnTo>
                <a:lnTo>
                  <a:pt x="133796" y="2194499"/>
                </a:lnTo>
                <a:lnTo>
                  <a:pt x="120073" y="2161335"/>
                </a:lnTo>
                <a:lnTo>
                  <a:pt x="102920" y="2127029"/>
                </a:lnTo>
                <a:lnTo>
                  <a:pt x="83479" y="2092723"/>
                </a:lnTo>
                <a:lnTo>
                  <a:pt x="62897" y="2058415"/>
                </a:lnTo>
                <a:lnTo>
                  <a:pt x="43456" y="2025251"/>
                </a:lnTo>
                <a:lnTo>
                  <a:pt x="26302" y="1989801"/>
                </a:lnTo>
                <a:lnTo>
                  <a:pt x="12580" y="1955494"/>
                </a:lnTo>
                <a:lnTo>
                  <a:pt x="3431" y="1920043"/>
                </a:lnTo>
                <a:lnTo>
                  <a:pt x="0" y="1883449"/>
                </a:lnTo>
                <a:lnTo>
                  <a:pt x="3431" y="1846856"/>
                </a:lnTo>
                <a:lnTo>
                  <a:pt x="12580" y="1811405"/>
                </a:lnTo>
                <a:lnTo>
                  <a:pt x="26302" y="1777098"/>
                </a:lnTo>
                <a:lnTo>
                  <a:pt x="43456" y="1741648"/>
                </a:lnTo>
                <a:lnTo>
                  <a:pt x="62897" y="1708484"/>
                </a:lnTo>
                <a:lnTo>
                  <a:pt x="83479" y="1674178"/>
                </a:lnTo>
                <a:lnTo>
                  <a:pt x="102920" y="1639870"/>
                </a:lnTo>
                <a:lnTo>
                  <a:pt x="120073" y="1605564"/>
                </a:lnTo>
                <a:lnTo>
                  <a:pt x="133796" y="1572400"/>
                </a:lnTo>
                <a:lnTo>
                  <a:pt x="142945" y="1536949"/>
                </a:lnTo>
                <a:lnTo>
                  <a:pt x="147519" y="1501500"/>
                </a:lnTo>
                <a:lnTo>
                  <a:pt x="147519" y="1463762"/>
                </a:lnTo>
                <a:lnTo>
                  <a:pt x="145232" y="1424880"/>
                </a:lnTo>
                <a:lnTo>
                  <a:pt x="140657" y="1386000"/>
                </a:lnTo>
                <a:lnTo>
                  <a:pt x="134940" y="1347118"/>
                </a:lnTo>
                <a:lnTo>
                  <a:pt x="130365" y="1308237"/>
                </a:lnTo>
                <a:lnTo>
                  <a:pt x="126934" y="1269356"/>
                </a:lnTo>
                <a:lnTo>
                  <a:pt x="128079" y="1232762"/>
                </a:lnTo>
                <a:lnTo>
                  <a:pt x="132653" y="1197312"/>
                </a:lnTo>
                <a:lnTo>
                  <a:pt x="142945" y="1163004"/>
                </a:lnTo>
                <a:lnTo>
                  <a:pt x="157812" y="1134416"/>
                </a:lnTo>
                <a:lnTo>
                  <a:pt x="177251" y="1106970"/>
                </a:lnTo>
                <a:lnTo>
                  <a:pt x="200122" y="1082955"/>
                </a:lnTo>
                <a:lnTo>
                  <a:pt x="226423" y="1058941"/>
                </a:lnTo>
                <a:lnTo>
                  <a:pt x="253870" y="1037212"/>
                </a:lnTo>
                <a:lnTo>
                  <a:pt x="282458" y="1015484"/>
                </a:lnTo>
                <a:lnTo>
                  <a:pt x="311046" y="993757"/>
                </a:lnTo>
                <a:lnTo>
                  <a:pt x="339636" y="972029"/>
                </a:lnTo>
                <a:lnTo>
                  <a:pt x="365937" y="949159"/>
                </a:lnTo>
                <a:lnTo>
                  <a:pt x="388809" y="922857"/>
                </a:lnTo>
                <a:lnTo>
                  <a:pt x="409392" y="897698"/>
                </a:lnTo>
                <a:lnTo>
                  <a:pt x="425402" y="869109"/>
                </a:lnTo>
                <a:lnTo>
                  <a:pt x="439125" y="838233"/>
                </a:lnTo>
                <a:lnTo>
                  <a:pt x="450560" y="805069"/>
                </a:lnTo>
                <a:lnTo>
                  <a:pt x="460852" y="770761"/>
                </a:lnTo>
                <a:lnTo>
                  <a:pt x="470001" y="736455"/>
                </a:lnTo>
                <a:lnTo>
                  <a:pt x="479150" y="701004"/>
                </a:lnTo>
                <a:lnTo>
                  <a:pt x="489442" y="667841"/>
                </a:lnTo>
                <a:lnTo>
                  <a:pt x="500877" y="634677"/>
                </a:lnTo>
                <a:lnTo>
                  <a:pt x="514600" y="603802"/>
                </a:lnTo>
                <a:lnTo>
                  <a:pt x="531753" y="576357"/>
                </a:lnTo>
                <a:lnTo>
                  <a:pt x="552336" y="551198"/>
                </a:lnTo>
                <a:lnTo>
                  <a:pt x="577494" y="530614"/>
                </a:lnTo>
                <a:lnTo>
                  <a:pt x="604941" y="513461"/>
                </a:lnTo>
                <a:lnTo>
                  <a:pt x="635815" y="499737"/>
                </a:lnTo>
                <a:lnTo>
                  <a:pt x="668979" y="488302"/>
                </a:lnTo>
                <a:lnTo>
                  <a:pt x="702142" y="478010"/>
                </a:lnTo>
                <a:lnTo>
                  <a:pt x="737592" y="468861"/>
                </a:lnTo>
                <a:lnTo>
                  <a:pt x="771898" y="459712"/>
                </a:lnTo>
                <a:lnTo>
                  <a:pt x="806205" y="449420"/>
                </a:lnTo>
                <a:lnTo>
                  <a:pt x="839368" y="437985"/>
                </a:lnTo>
                <a:lnTo>
                  <a:pt x="870244" y="424261"/>
                </a:lnTo>
                <a:lnTo>
                  <a:pt x="898833" y="408253"/>
                </a:lnTo>
                <a:lnTo>
                  <a:pt x="923991" y="387669"/>
                </a:lnTo>
                <a:lnTo>
                  <a:pt x="950293" y="364797"/>
                </a:lnTo>
                <a:lnTo>
                  <a:pt x="973165" y="338495"/>
                </a:lnTo>
                <a:lnTo>
                  <a:pt x="994892" y="311049"/>
                </a:lnTo>
                <a:lnTo>
                  <a:pt x="1016619" y="282461"/>
                </a:lnTo>
                <a:lnTo>
                  <a:pt x="1038347" y="253871"/>
                </a:lnTo>
                <a:lnTo>
                  <a:pt x="1060074" y="226426"/>
                </a:lnTo>
                <a:lnTo>
                  <a:pt x="1084089" y="200124"/>
                </a:lnTo>
                <a:lnTo>
                  <a:pt x="1108103" y="177253"/>
                </a:lnTo>
                <a:lnTo>
                  <a:pt x="1135549" y="157812"/>
                </a:lnTo>
                <a:lnTo>
                  <a:pt x="1164137" y="142945"/>
                </a:lnTo>
                <a:lnTo>
                  <a:pt x="1198445" y="132653"/>
                </a:lnTo>
                <a:lnTo>
                  <a:pt x="1233895" y="128079"/>
                </a:lnTo>
                <a:lnTo>
                  <a:pt x="1270487" y="126936"/>
                </a:lnTo>
                <a:lnTo>
                  <a:pt x="1309368" y="130367"/>
                </a:lnTo>
                <a:lnTo>
                  <a:pt x="1348249" y="134941"/>
                </a:lnTo>
                <a:lnTo>
                  <a:pt x="1387131" y="140659"/>
                </a:lnTo>
                <a:lnTo>
                  <a:pt x="1426011" y="145233"/>
                </a:lnTo>
                <a:lnTo>
                  <a:pt x="1464891" y="147520"/>
                </a:lnTo>
                <a:lnTo>
                  <a:pt x="1502630" y="147520"/>
                </a:lnTo>
                <a:lnTo>
                  <a:pt x="1538080" y="142945"/>
                </a:lnTo>
                <a:lnTo>
                  <a:pt x="1573531" y="133797"/>
                </a:lnTo>
                <a:lnTo>
                  <a:pt x="1607837" y="120075"/>
                </a:lnTo>
                <a:lnTo>
                  <a:pt x="1642143" y="101777"/>
                </a:lnTo>
                <a:lnTo>
                  <a:pt x="1676450" y="83480"/>
                </a:lnTo>
                <a:lnTo>
                  <a:pt x="1710756" y="62896"/>
                </a:lnTo>
                <a:lnTo>
                  <a:pt x="1743919" y="43455"/>
                </a:lnTo>
                <a:lnTo>
                  <a:pt x="1779370" y="26302"/>
                </a:lnTo>
                <a:lnTo>
                  <a:pt x="1813676" y="12579"/>
                </a:lnTo>
                <a:lnTo>
                  <a:pt x="1849126" y="343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605622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356B7AC-8991-4B6B-92E2-9EBB80DBB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A8AFFF25-F4D6-4BBC-841D-3B3014EDB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15684" y="0"/>
            <a:ext cx="5676316" cy="6858000"/>
          </a:xfrm>
          <a:custGeom>
            <a:avLst/>
            <a:gdLst>
              <a:gd name="connsiteX0" fmla="*/ 0 w 5676316"/>
              <a:gd name="connsiteY0" fmla="*/ 0 h 6858000"/>
              <a:gd name="connsiteX1" fmla="*/ 5676316 w 5676316"/>
              <a:gd name="connsiteY1" fmla="*/ 0 h 6858000"/>
              <a:gd name="connsiteX2" fmla="*/ 5676316 w 5676316"/>
              <a:gd name="connsiteY2" fmla="*/ 6858000 h 6858000"/>
              <a:gd name="connsiteX3" fmla="*/ 0 w 5676316"/>
              <a:gd name="connsiteY3" fmla="*/ 6858000 h 6858000"/>
              <a:gd name="connsiteX4" fmla="*/ 4763 w 5676316"/>
              <a:gd name="connsiteY4" fmla="*/ 6791325 h 6858000"/>
              <a:gd name="connsiteX5" fmla="*/ 12700 w 5676316"/>
              <a:gd name="connsiteY5" fmla="*/ 6735762 h 6858000"/>
              <a:gd name="connsiteX6" fmla="*/ 22225 w 5676316"/>
              <a:gd name="connsiteY6" fmla="*/ 6683375 h 6858000"/>
              <a:gd name="connsiteX7" fmla="*/ 38100 w 5676316"/>
              <a:gd name="connsiteY7" fmla="*/ 6640512 h 6858000"/>
              <a:gd name="connsiteX8" fmla="*/ 53975 w 5676316"/>
              <a:gd name="connsiteY8" fmla="*/ 6597650 h 6858000"/>
              <a:gd name="connsiteX9" fmla="*/ 73025 w 5676316"/>
              <a:gd name="connsiteY9" fmla="*/ 6561137 h 6858000"/>
              <a:gd name="connsiteX10" fmla="*/ 92075 w 5676316"/>
              <a:gd name="connsiteY10" fmla="*/ 6523037 h 6858000"/>
              <a:gd name="connsiteX11" fmla="*/ 109538 w 5676316"/>
              <a:gd name="connsiteY11" fmla="*/ 6488112 h 6858000"/>
              <a:gd name="connsiteX12" fmla="*/ 127000 w 5676316"/>
              <a:gd name="connsiteY12" fmla="*/ 6448425 h 6858000"/>
              <a:gd name="connsiteX13" fmla="*/ 142875 w 5676316"/>
              <a:gd name="connsiteY13" fmla="*/ 6407150 h 6858000"/>
              <a:gd name="connsiteX14" fmla="*/ 157163 w 5676316"/>
              <a:gd name="connsiteY14" fmla="*/ 6361112 h 6858000"/>
              <a:gd name="connsiteX15" fmla="*/ 168275 w 5676316"/>
              <a:gd name="connsiteY15" fmla="*/ 6311900 h 6858000"/>
              <a:gd name="connsiteX16" fmla="*/ 176213 w 5676316"/>
              <a:gd name="connsiteY16" fmla="*/ 6251575 h 6858000"/>
              <a:gd name="connsiteX17" fmla="*/ 179388 w 5676316"/>
              <a:gd name="connsiteY17" fmla="*/ 6183312 h 6858000"/>
              <a:gd name="connsiteX18" fmla="*/ 176213 w 5676316"/>
              <a:gd name="connsiteY18" fmla="*/ 6113462 h 6858000"/>
              <a:gd name="connsiteX19" fmla="*/ 168275 w 5676316"/>
              <a:gd name="connsiteY19" fmla="*/ 6056312 h 6858000"/>
              <a:gd name="connsiteX20" fmla="*/ 157163 w 5676316"/>
              <a:gd name="connsiteY20" fmla="*/ 6003925 h 6858000"/>
              <a:gd name="connsiteX21" fmla="*/ 142875 w 5676316"/>
              <a:gd name="connsiteY21" fmla="*/ 5956300 h 6858000"/>
              <a:gd name="connsiteX22" fmla="*/ 127000 w 5676316"/>
              <a:gd name="connsiteY22" fmla="*/ 5915025 h 6858000"/>
              <a:gd name="connsiteX23" fmla="*/ 107950 w 5676316"/>
              <a:gd name="connsiteY23" fmla="*/ 5876925 h 6858000"/>
              <a:gd name="connsiteX24" fmla="*/ 88900 w 5676316"/>
              <a:gd name="connsiteY24" fmla="*/ 5840412 h 6858000"/>
              <a:gd name="connsiteX25" fmla="*/ 69850 w 5676316"/>
              <a:gd name="connsiteY25" fmla="*/ 5802312 h 6858000"/>
              <a:gd name="connsiteX26" fmla="*/ 52388 w 5676316"/>
              <a:gd name="connsiteY26" fmla="*/ 5762625 h 6858000"/>
              <a:gd name="connsiteX27" fmla="*/ 34925 w 5676316"/>
              <a:gd name="connsiteY27" fmla="*/ 5721350 h 6858000"/>
              <a:gd name="connsiteX28" fmla="*/ 20638 w 5676316"/>
              <a:gd name="connsiteY28" fmla="*/ 5675312 h 6858000"/>
              <a:gd name="connsiteX29" fmla="*/ 11113 w 5676316"/>
              <a:gd name="connsiteY29" fmla="*/ 5622925 h 6858000"/>
              <a:gd name="connsiteX30" fmla="*/ 1588 w 5676316"/>
              <a:gd name="connsiteY30" fmla="*/ 5562600 h 6858000"/>
              <a:gd name="connsiteX31" fmla="*/ 0 w 5676316"/>
              <a:gd name="connsiteY31" fmla="*/ 5494337 h 6858000"/>
              <a:gd name="connsiteX32" fmla="*/ 1588 w 5676316"/>
              <a:gd name="connsiteY32" fmla="*/ 5426075 h 6858000"/>
              <a:gd name="connsiteX33" fmla="*/ 11113 w 5676316"/>
              <a:gd name="connsiteY33" fmla="*/ 5365750 h 6858000"/>
              <a:gd name="connsiteX34" fmla="*/ 20638 w 5676316"/>
              <a:gd name="connsiteY34" fmla="*/ 5313362 h 6858000"/>
              <a:gd name="connsiteX35" fmla="*/ 34925 w 5676316"/>
              <a:gd name="connsiteY35" fmla="*/ 5268912 h 6858000"/>
              <a:gd name="connsiteX36" fmla="*/ 52388 w 5676316"/>
              <a:gd name="connsiteY36" fmla="*/ 5226050 h 6858000"/>
              <a:gd name="connsiteX37" fmla="*/ 69850 w 5676316"/>
              <a:gd name="connsiteY37" fmla="*/ 5186362 h 6858000"/>
              <a:gd name="connsiteX38" fmla="*/ 88900 w 5676316"/>
              <a:gd name="connsiteY38" fmla="*/ 5149850 h 6858000"/>
              <a:gd name="connsiteX39" fmla="*/ 107950 w 5676316"/>
              <a:gd name="connsiteY39" fmla="*/ 5114925 h 6858000"/>
              <a:gd name="connsiteX40" fmla="*/ 127000 w 5676316"/>
              <a:gd name="connsiteY40" fmla="*/ 5075237 h 6858000"/>
              <a:gd name="connsiteX41" fmla="*/ 142875 w 5676316"/>
              <a:gd name="connsiteY41" fmla="*/ 5033962 h 6858000"/>
              <a:gd name="connsiteX42" fmla="*/ 157163 w 5676316"/>
              <a:gd name="connsiteY42" fmla="*/ 4987925 h 6858000"/>
              <a:gd name="connsiteX43" fmla="*/ 168275 w 5676316"/>
              <a:gd name="connsiteY43" fmla="*/ 4935537 h 6858000"/>
              <a:gd name="connsiteX44" fmla="*/ 176213 w 5676316"/>
              <a:gd name="connsiteY44" fmla="*/ 4875212 h 6858000"/>
              <a:gd name="connsiteX45" fmla="*/ 179388 w 5676316"/>
              <a:gd name="connsiteY45" fmla="*/ 4806950 h 6858000"/>
              <a:gd name="connsiteX46" fmla="*/ 176213 w 5676316"/>
              <a:gd name="connsiteY46" fmla="*/ 4738687 h 6858000"/>
              <a:gd name="connsiteX47" fmla="*/ 168275 w 5676316"/>
              <a:gd name="connsiteY47" fmla="*/ 4678362 h 6858000"/>
              <a:gd name="connsiteX48" fmla="*/ 157163 w 5676316"/>
              <a:gd name="connsiteY48" fmla="*/ 4625975 h 6858000"/>
              <a:gd name="connsiteX49" fmla="*/ 142875 w 5676316"/>
              <a:gd name="connsiteY49" fmla="*/ 4579937 h 6858000"/>
              <a:gd name="connsiteX50" fmla="*/ 127000 w 5676316"/>
              <a:gd name="connsiteY50" fmla="*/ 4537075 h 6858000"/>
              <a:gd name="connsiteX51" fmla="*/ 107950 w 5676316"/>
              <a:gd name="connsiteY51" fmla="*/ 4498975 h 6858000"/>
              <a:gd name="connsiteX52" fmla="*/ 69850 w 5676316"/>
              <a:gd name="connsiteY52" fmla="*/ 4424362 h 6858000"/>
              <a:gd name="connsiteX53" fmla="*/ 52388 w 5676316"/>
              <a:gd name="connsiteY53" fmla="*/ 4386262 h 6858000"/>
              <a:gd name="connsiteX54" fmla="*/ 34925 w 5676316"/>
              <a:gd name="connsiteY54" fmla="*/ 4343400 h 6858000"/>
              <a:gd name="connsiteX55" fmla="*/ 20638 w 5676316"/>
              <a:gd name="connsiteY55" fmla="*/ 4297362 h 6858000"/>
              <a:gd name="connsiteX56" fmla="*/ 11113 w 5676316"/>
              <a:gd name="connsiteY56" fmla="*/ 4244975 h 6858000"/>
              <a:gd name="connsiteX57" fmla="*/ 1588 w 5676316"/>
              <a:gd name="connsiteY57" fmla="*/ 4186237 h 6858000"/>
              <a:gd name="connsiteX58" fmla="*/ 0 w 5676316"/>
              <a:gd name="connsiteY58" fmla="*/ 4116387 h 6858000"/>
              <a:gd name="connsiteX59" fmla="*/ 1588 w 5676316"/>
              <a:gd name="connsiteY59" fmla="*/ 4048125 h 6858000"/>
              <a:gd name="connsiteX60" fmla="*/ 11113 w 5676316"/>
              <a:gd name="connsiteY60" fmla="*/ 3987800 h 6858000"/>
              <a:gd name="connsiteX61" fmla="*/ 20638 w 5676316"/>
              <a:gd name="connsiteY61" fmla="*/ 3935412 h 6858000"/>
              <a:gd name="connsiteX62" fmla="*/ 34925 w 5676316"/>
              <a:gd name="connsiteY62" fmla="*/ 3890962 h 6858000"/>
              <a:gd name="connsiteX63" fmla="*/ 52388 w 5676316"/>
              <a:gd name="connsiteY63" fmla="*/ 3848100 h 6858000"/>
              <a:gd name="connsiteX64" fmla="*/ 69850 w 5676316"/>
              <a:gd name="connsiteY64" fmla="*/ 3811587 h 6858000"/>
              <a:gd name="connsiteX65" fmla="*/ 107950 w 5676316"/>
              <a:gd name="connsiteY65" fmla="*/ 3736975 h 6858000"/>
              <a:gd name="connsiteX66" fmla="*/ 127000 w 5676316"/>
              <a:gd name="connsiteY66" fmla="*/ 3697287 h 6858000"/>
              <a:gd name="connsiteX67" fmla="*/ 142875 w 5676316"/>
              <a:gd name="connsiteY67" fmla="*/ 3656012 h 6858000"/>
              <a:gd name="connsiteX68" fmla="*/ 157163 w 5676316"/>
              <a:gd name="connsiteY68" fmla="*/ 3609975 h 6858000"/>
              <a:gd name="connsiteX69" fmla="*/ 168275 w 5676316"/>
              <a:gd name="connsiteY69" fmla="*/ 3557587 h 6858000"/>
              <a:gd name="connsiteX70" fmla="*/ 176213 w 5676316"/>
              <a:gd name="connsiteY70" fmla="*/ 3497262 h 6858000"/>
              <a:gd name="connsiteX71" fmla="*/ 179388 w 5676316"/>
              <a:gd name="connsiteY71" fmla="*/ 3427412 h 6858000"/>
              <a:gd name="connsiteX72" fmla="*/ 176213 w 5676316"/>
              <a:gd name="connsiteY72" fmla="*/ 3360737 h 6858000"/>
              <a:gd name="connsiteX73" fmla="*/ 168275 w 5676316"/>
              <a:gd name="connsiteY73" fmla="*/ 3300412 h 6858000"/>
              <a:gd name="connsiteX74" fmla="*/ 157163 w 5676316"/>
              <a:gd name="connsiteY74" fmla="*/ 3248025 h 6858000"/>
              <a:gd name="connsiteX75" fmla="*/ 142875 w 5676316"/>
              <a:gd name="connsiteY75" fmla="*/ 3201987 h 6858000"/>
              <a:gd name="connsiteX76" fmla="*/ 127000 w 5676316"/>
              <a:gd name="connsiteY76" fmla="*/ 3160712 h 6858000"/>
              <a:gd name="connsiteX77" fmla="*/ 107950 w 5676316"/>
              <a:gd name="connsiteY77" fmla="*/ 3121025 h 6858000"/>
              <a:gd name="connsiteX78" fmla="*/ 88900 w 5676316"/>
              <a:gd name="connsiteY78" fmla="*/ 3084512 h 6858000"/>
              <a:gd name="connsiteX79" fmla="*/ 69850 w 5676316"/>
              <a:gd name="connsiteY79" fmla="*/ 3046412 h 6858000"/>
              <a:gd name="connsiteX80" fmla="*/ 52388 w 5676316"/>
              <a:gd name="connsiteY80" fmla="*/ 3009900 h 6858000"/>
              <a:gd name="connsiteX81" fmla="*/ 34925 w 5676316"/>
              <a:gd name="connsiteY81" fmla="*/ 2967037 h 6858000"/>
              <a:gd name="connsiteX82" fmla="*/ 20638 w 5676316"/>
              <a:gd name="connsiteY82" fmla="*/ 2922587 h 6858000"/>
              <a:gd name="connsiteX83" fmla="*/ 11113 w 5676316"/>
              <a:gd name="connsiteY83" fmla="*/ 2868612 h 6858000"/>
              <a:gd name="connsiteX84" fmla="*/ 1588 w 5676316"/>
              <a:gd name="connsiteY84" fmla="*/ 2809875 h 6858000"/>
              <a:gd name="connsiteX85" fmla="*/ 0 w 5676316"/>
              <a:gd name="connsiteY85" fmla="*/ 2741612 h 6858000"/>
              <a:gd name="connsiteX86" fmla="*/ 1588 w 5676316"/>
              <a:gd name="connsiteY86" fmla="*/ 2671762 h 6858000"/>
              <a:gd name="connsiteX87" fmla="*/ 11113 w 5676316"/>
              <a:gd name="connsiteY87" fmla="*/ 2613025 h 6858000"/>
              <a:gd name="connsiteX88" fmla="*/ 20638 w 5676316"/>
              <a:gd name="connsiteY88" fmla="*/ 2560637 h 6858000"/>
              <a:gd name="connsiteX89" fmla="*/ 34925 w 5676316"/>
              <a:gd name="connsiteY89" fmla="*/ 2513012 h 6858000"/>
              <a:gd name="connsiteX90" fmla="*/ 52388 w 5676316"/>
              <a:gd name="connsiteY90" fmla="*/ 2471737 h 6858000"/>
              <a:gd name="connsiteX91" fmla="*/ 69850 w 5676316"/>
              <a:gd name="connsiteY91" fmla="*/ 2433637 h 6858000"/>
              <a:gd name="connsiteX92" fmla="*/ 88900 w 5676316"/>
              <a:gd name="connsiteY92" fmla="*/ 2395537 h 6858000"/>
              <a:gd name="connsiteX93" fmla="*/ 107950 w 5676316"/>
              <a:gd name="connsiteY93" fmla="*/ 2359025 h 6858000"/>
              <a:gd name="connsiteX94" fmla="*/ 127000 w 5676316"/>
              <a:gd name="connsiteY94" fmla="*/ 2319337 h 6858000"/>
              <a:gd name="connsiteX95" fmla="*/ 142875 w 5676316"/>
              <a:gd name="connsiteY95" fmla="*/ 2278062 h 6858000"/>
              <a:gd name="connsiteX96" fmla="*/ 157163 w 5676316"/>
              <a:gd name="connsiteY96" fmla="*/ 2232025 h 6858000"/>
              <a:gd name="connsiteX97" fmla="*/ 168275 w 5676316"/>
              <a:gd name="connsiteY97" fmla="*/ 2179637 h 6858000"/>
              <a:gd name="connsiteX98" fmla="*/ 176213 w 5676316"/>
              <a:gd name="connsiteY98" fmla="*/ 2119312 h 6858000"/>
              <a:gd name="connsiteX99" fmla="*/ 179388 w 5676316"/>
              <a:gd name="connsiteY99" fmla="*/ 2051050 h 6858000"/>
              <a:gd name="connsiteX100" fmla="*/ 176213 w 5676316"/>
              <a:gd name="connsiteY100" fmla="*/ 1982787 h 6858000"/>
              <a:gd name="connsiteX101" fmla="*/ 168275 w 5676316"/>
              <a:gd name="connsiteY101" fmla="*/ 1922462 h 6858000"/>
              <a:gd name="connsiteX102" fmla="*/ 157163 w 5676316"/>
              <a:gd name="connsiteY102" fmla="*/ 1870075 h 6858000"/>
              <a:gd name="connsiteX103" fmla="*/ 142875 w 5676316"/>
              <a:gd name="connsiteY103" fmla="*/ 1824037 h 6858000"/>
              <a:gd name="connsiteX104" fmla="*/ 127000 w 5676316"/>
              <a:gd name="connsiteY104" fmla="*/ 1782762 h 6858000"/>
              <a:gd name="connsiteX105" fmla="*/ 107950 w 5676316"/>
              <a:gd name="connsiteY105" fmla="*/ 1743075 h 6858000"/>
              <a:gd name="connsiteX106" fmla="*/ 88900 w 5676316"/>
              <a:gd name="connsiteY106" fmla="*/ 1708150 h 6858000"/>
              <a:gd name="connsiteX107" fmla="*/ 69850 w 5676316"/>
              <a:gd name="connsiteY107" fmla="*/ 1671637 h 6858000"/>
              <a:gd name="connsiteX108" fmla="*/ 52388 w 5676316"/>
              <a:gd name="connsiteY108" fmla="*/ 1631950 h 6858000"/>
              <a:gd name="connsiteX109" fmla="*/ 34925 w 5676316"/>
              <a:gd name="connsiteY109" fmla="*/ 1589087 h 6858000"/>
              <a:gd name="connsiteX110" fmla="*/ 20638 w 5676316"/>
              <a:gd name="connsiteY110" fmla="*/ 1544637 h 6858000"/>
              <a:gd name="connsiteX111" fmla="*/ 11113 w 5676316"/>
              <a:gd name="connsiteY111" fmla="*/ 1492250 h 6858000"/>
              <a:gd name="connsiteX112" fmla="*/ 1588 w 5676316"/>
              <a:gd name="connsiteY112" fmla="*/ 1431925 h 6858000"/>
              <a:gd name="connsiteX113" fmla="*/ 0 w 5676316"/>
              <a:gd name="connsiteY113" fmla="*/ 1363662 h 6858000"/>
              <a:gd name="connsiteX114" fmla="*/ 1588 w 5676316"/>
              <a:gd name="connsiteY114" fmla="*/ 1295400 h 6858000"/>
              <a:gd name="connsiteX115" fmla="*/ 11113 w 5676316"/>
              <a:gd name="connsiteY115" fmla="*/ 1235075 h 6858000"/>
              <a:gd name="connsiteX116" fmla="*/ 20638 w 5676316"/>
              <a:gd name="connsiteY116" fmla="*/ 1182687 h 6858000"/>
              <a:gd name="connsiteX117" fmla="*/ 34925 w 5676316"/>
              <a:gd name="connsiteY117" fmla="*/ 1136650 h 6858000"/>
              <a:gd name="connsiteX118" fmla="*/ 52388 w 5676316"/>
              <a:gd name="connsiteY118" fmla="*/ 1095375 h 6858000"/>
              <a:gd name="connsiteX119" fmla="*/ 69850 w 5676316"/>
              <a:gd name="connsiteY119" fmla="*/ 1055687 h 6858000"/>
              <a:gd name="connsiteX120" fmla="*/ 88900 w 5676316"/>
              <a:gd name="connsiteY120" fmla="*/ 1017587 h 6858000"/>
              <a:gd name="connsiteX121" fmla="*/ 107950 w 5676316"/>
              <a:gd name="connsiteY121" fmla="*/ 981075 h 6858000"/>
              <a:gd name="connsiteX122" fmla="*/ 127000 w 5676316"/>
              <a:gd name="connsiteY122" fmla="*/ 942975 h 6858000"/>
              <a:gd name="connsiteX123" fmla="*/ 142875 w 5676316"/>
              <a:gd name="connsiteY123" fmla="*/ 901700 h 6858000"/>
              <a:gd name="connsiteX124" fmla="*/ 157163 w 5676316"/>
              <a:gd name="connsiteY124" fmla="*/ 854075 h 6858000"/>
              <a:gd name="connsiteX125" fmla="*/ 168275 w 5676316"/>
              <a:gd name="connsiteY125" fmla="*/ 801687 h 6858000"/>
              <a:gd name="connsiteX126" fmla="*/ 176213 w 5676316"/>
              <a:gd name="connsiteY126" fmla="*/ 744537 h 6858000"/>
              <a:gd name="connsiteX127" fmla="*/ 179388 w 5676316"/>
              <a:gd name="connsiteY127" fmla="*/ 673100 h 6858000"/>
              <a:gd name="connsiteX128" fmla="*/ 176213 w 5676316"/>
              <a:gd name="connsiteY128" fmla="*/ 606425 h 6858000"/>
              <a:gd name="connsiteX129" fmla="*/ 168275 w 5676316"/>
              <a:gd name="connsiteY129" fmla="*/ 546100 h 6858000"/>
              <a:gd name="connsiteX130" fmla="*/ 157163 w 5676316"/>
              <a:gd name="connsiteY130" fmla="*/ 496887 h 6858000"/>
              <a:gd name="connsiteX131" fmla="*/ 142875 w 5676316"/>
              <a:gd name="connsiteY131" fmla="*/ 450850 h 6858000"/>
              <a:gd name="connsiteX132" fmla="*/ 127000 w 5676316"/>
              <a:gd name="connsiteY132" fmla="*/ 409575 h 6858000"/>
              <a:gd name="connsiteX133" fmla="*/ 109538 w 5676316"/>
              <a:gd name="connsiteY133" fmla="*/ 369887 h 6858000"/>
              <a:gd name="connsiteX134" fmla="*/ 92075 w 5676316"/>
              <a:gd name="connsiteY134" fmla="*/ 334962 h 6858000"/>
              <a:gd name="connsiteX135" fmla="*/ 73025 w 5676316"/>
              <a:gd name="connsiteY135" fmla="*/ 296862 h 6858000"/>
              <a:gd name="connsiteX136" fmla="*/ 53975 w 5676316"/>
              <a:gd name="connsiteY136" fmla="*/ 260350 h 6858000"/>
              <a:gd name="connsiteX137" fmla="*/ 38100 w 5676316"/>
              <a:gd name="connsiteY137" fmla="*/ 217487 h 6858000"/>
              <a:gd name="connsiteX138" fmla="*/ 22225 w 5676316"/>
              <a:gd name="connsiteY138" fmla="*/ 174625 h 6858000"/>
              <a:gd name="connsiteX139" fmla="*/ 12700 w 5676316"/>
              <a:gd name="connsiteY139" fmla="*/ 122237 h 6858000"/>
              <a:gd name="connsiteX140" fmla="*/ 4763 w 5676316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676316" h="6858000">
                <a:moveTo>
                  <a:pt x="0" y="0"/>
                </a:moveTo>
                <a:lnTo>
                  <a:pt x="5676316" y="0"/>
                </a:lnTo>
                <a:lnTo>
                  <a:pt x="5676316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1BE319-177B-D767-5C3F-44A6FBD56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914" y="382384"/>
            <a:ext cx="4593772" cy="1821185"/>
          </a:xfrm>
        </p:spPr>
        <p:txBody>
          <a:bodyPr anchor="ctr">
            <a:normAutofit/>
          </a:bodyPr>
          <a:lstStyle/>
          <a:p>
            <a:r>
              <a:rPr lang="ru" sz="3100" b="1">
                <a:latin typeface="Impact"/>
                <a:cs typeface="Times New Roman"/>
              </a:rPr>
              <a:t>Логика работы программы и взаимодействие с объектами</a:t>
            </a:r>
            <a:endParaRPr lang="ru-RU" sz="3100">
              <a:latin typeface="Impact"/>
              <a:cs typeface="Times New Roman"/>
            </a:endParaRPr>
          </a:p>
          <a:p>
            <a:endParaRPr lang="ru-RU" sz="3100">
              <a:cs typeface="Times New Roman"/>
            </a:endParaRPr>
          </a:p>
        </p:txBody>
      </p:sp>
      <p:pic>
        <p:nvPicPr>
          <p:cNvPr id="5" name="Рисунок 4" descr="Изображение выглядит как колесо, транспортное средство, Наземный транспорт, шина&#10;&#10;Автоматически созданное описание">
            <a:extLst>
              <a:ext uri="{FF2B5EF4-FFF2-40B4-BE49-F238E27FC236}">
                <a16:creationId xmlns:a16="http://schemas.microsoft.com/office/drawing/2014/main" id="{3FE25DD5-4D03-89D3-25A4-2A936165AA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578" b="3974"/>
          <a:stretch/>
        </p:blipFill>
        <p:spPr>
          <a:xfrm>
            <a:off x="20" y="10"/>
            <a:ext cx="6577170" cy="3383270"/>
          </a:xfrm>
          <a:custGeom>
            <a:avLst/>
            <a:gdLst/>
            <a:ahLst/>
            <a:cxnLst/>
            <a:rect l="l" t="t" r="r" b="b"/>
            <a:pathLst>
              <a:path w="6577190" h="3383280">
                <a:moveTo>
                  <a:pt x="0" y="0"/>
                </a:moveTo>
                <a:lnTo>
                  <a:pt x="6397802" y="0"/>
                </a:lnTo>
                <a:lnTo>
                  <a:pt x="6402565" y="66675"/>
                </a:lnTo>
                <a:lnTo>
                  <a:pt x="6410502" y="122237"/>
                </a:lnTo>
                <a:lnTo>
                  <a:pt x="6420027" y="174625"/>
                </a:lnTo>
                <a:lnTo>
                  <a:pt x="6435902" y="217487"/>
                </a:lnTo>
                <a:lnTo>
                  <a:pt x="6451777" y="260350"/>
                </a:lnTo>
                <a:lnTo>
                  <a:pt x="6470827" y="296862"/>
                </a:lnTo>
                <a:lnTo>
                  <a:pt x="6489877" y="334962"/>
                </a:lnTo>
                <a:lnTo>
                  <a:pt x="6507340" y="369887"/>
                </a:lnTo>
                <a:lnTo>
                  <a:pt x="6524802" y="409575"/>
                </a:lnTo>
                <a:lnTo>
                  <a:pt x="6540677" y="450850"/>
                </a:lnTo>
                <a:lnTo>
                  <a:pt x="6554965" y="496887"/>
                </a:lnTo>
                <a:lnTo>
                  <a:pt x="6566077" y="546100"/>
                </a:lnTo>
                <a:lnTo>
                  <a:pt x="6574015" y="606425"/>
                </a:lnTo>
                <a:lnTo>
                  <a:pt x="6577190" y="673100"/>
                </a:lnTo>
                <a:lnTo>
                  <a:pt x="6574015" y="744537"/>
                </a:lnTo>
                <a:lnTo>
                  <a:pt x="6566077" y="801687"/>
                </a:lnTo>
                <a:lnTo>
                  <a:pt x="6554965" y="854075"/>
                </a:lnTo>
                <a:lnTo>
                  <a:pt x="6540677" y="901700"/>
                </a:lnTo>
                <a:lnTo>
                  <a:pt x="6524802" y="942975"/>
                </a:lnTo>
                <a:lnTo>
                  <a:pt x="6505752" y="981075"/>
                </a:lnTo>
                <a:lnTo>
                  <a:pt x="6486702" y="1017587"/>
                </a:lnTo>
                <a:lnTo>
                  <a:pt x="6467652" y="1055687"/>
                </a:lnTo>
                <a:lnTo>
                  <a:pt x="6450190" y="1095375"/>
                </a:lnTo>
                <a:lnTo>
                  <a:pt x="6432727" y="1136650"/>
                </a:lnTo>
                <a:lnTo>
                  <a:pt x="6418440" y="1182687"/>
                </a:lnTo>
                <a:lnTo>
                  <a:pt x="6408915" y="1235075"/>
                </a:lnTo>
                <a:lnTo>
                  <a:pt x="6399390" y="1295400"/>
                </a:lnTo>
                <a:lnTo>
                  <a:pt x="6397802" y="1363662"/>
                </a:lnTo>
                <a:lnTo>
                  <a:pt x="6399390" y="1431925"/>
                </a:lnTo>
                <a:lnTo>
                  <a:pt x="6408915" y="1492250"/>
                </a:lnTo>
                <a:lnTo>
                  <a:pt x="6418440" y="1544637"/>
                </a:lnTo>
                <a:lnTo>
                  <a:pt x="6432727" y="1589087"/>
                </a:lnTo>
                <a:lnTo>
                  <a:pt x="6450190" y="1631950"/>
                </a:lnTo>
                <a:lnTo>
                  <a:pt x="6467652" y="1671637"/>
                </a:lnTo>
                <a:lnTo>
                  <a:pt x="6486702" y="1708150"/>
                </a:lnTo>
                <a:lnTo>
                  <a:pt x="6505752" y="1743075"/>
                </a:lnTo>
                <a:lnTo>
                  <a:pt x="6524802" y="1782762"/>
                </a:lnTo>
                <a:lnTo>
                  <a:pt x="6540677" y="1824037"/>
                </a:lnTo>
                <a:lnTo>
                  <a:pt x="6554965" y="1870075"/>
                </a:lnTo>
                <a:lnTo>
                  <a:pt x="6566077" y="1922462"/>
                </a:lnTo>
                <a:lnTo>
                  <a:pt x="6574015" y="1982787"/>
                </a:lnTo>
                <a:lnTo>
                  <a:pt x="6577190" y="2051050"/>
                </a:lnTo>
                <a:lnTo>
                  <a:pt x="6574015" y="2119312"/>
                </a:lnTo>
                <a:lnTo>
                  <a:pt x="6566077" y="2179637"/>
                </a:lnTo>
                <a:lnTo>
                  <a:pt x="6554965" y="2232025"/>
                </a:lnTo>
                <a:lnTo>
                  <a:pt x="6540677" y="2278062"/>
                </a:lnTo>
                <a:lnTo>
                  <a:pt x="6524802" y="2319337"/>
                </a:lnTo>
                <a:lnTo>
                  <a:pt x="6505752" y="2359025"/>
                </a:lnTo>
                <a:lnTo>
                  <a:pt x="6486702" y="2395537"/>
                </a:lnTo>
                <a:lnTo>
                  <a:pt x="6467652" y="2433637"/>
                </a:lnTo>
                <a:lnTo>
                  <a:pt x="6450190" y="2471737"/>
                </a:lnTo>
                <a:lnTo>
                  <a:pt x="6432727" y="2513012"/>
                </a:lnTo>
                <a:lnTo>
                  <a:pt x="6418440" y="2560637"/>
                </a:lnTo>
                <a:lnTo>
                  <a:pt x="6408915" y="2613025"/>
                </a:lnTo>
                <a:lnTo>
                  <a:pt x="6399390" y="2671762"/>
                </a:lnTo>
                <a:lnTo>
                  <a:pt x="6397802" y="2741612"/>
                </a:lnTo>
                <a:lnTo>
                  <a:pt x="6399390" y="2809875"/>
                </a:lnTo>
                <a:lnTo>
                  <a:pt x="6408915" y="2868612"/>
                </a:lnTo>
                <a:lnTo>
                  <a:pt x="6418440" y="2922587"/>
                </a:lnTo>
                <a:lnTo>
                  <a:pt x="6432727" y="2967037"/>
                </a:lnTo>
                <a:lnTo>
                  <a:pt x="6450190" y="3009900"/>
                </a:lnTo>
                <a:lnTo>
                  <a:pt x="6467652" y="3046412"/>
                </a:lnTo>
                <a:lnTo>
                  <a:pt x="6486702" y="3084512"/>
                </a:lnTo>
                <a:lnTo>
                  <a:pt x="6505752" y="3121025"/>
                </a:lnTo>
                <a:lnTo>
                  <a:pt x="6524802" y="3160712"/>
                </a:lnTo>
                <a:lnTo>
                  <a:pt x="6540677" y="3201987"/>
                </a:lnTo>
                <a:lnTo>
                  <a:pt x="6554965" y="3248025"/>
                </a:lnTo>
                <a:lnTo>
                  <a:pt x="6566077" y="3300412"/>
                </a:lnTo>
                <a:lnTo>
                  <a:pt x="6574015" y="3360737"/>
                </a:lnTo>
                <a:lnTo>
                  <a:pt x="6575089" y="3383280"/>
                </a:lnTo>
                <a:lnTo>
                  <a:pt x="0" y="3383280"/>
                </a:lnTo>
                <a:close/>
              </a:path>
            </a:pathLst>
          </a:custGeom>
        </p:spPr>
      </p:pic>
      <p:pic>
        <p:nvPicPr>
          <p:cNvPr id="4" name="Объект 3" descr="Изображение выглядит как текст, снимок экрана, Прямоугольник&#10;&#10;Автоматически созданное описание">
            <a:extLst>
              <a:ext uri="{FF2B5EF4-FFF2-40B4-BE49-F238E27FC236}">
                <a16:creationId xmlns:a16="http://schemas.microsoft.com/office/drawing/2014/main" id="{0A1CF262-4BB3-6D7E-BD20-F236704AB32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769" b="-2"/>
          <a:stretch/>
        </p:blipFill>
        <p:spPr>
          <a:xfrm>
            <a:off x="20" y="3474720"/>
            <a:ext cx="6577170" cy="3383280"/>
          </a:xfrm>
          <a:custGeom>
            <a:avLst/>
            <a:gdLst/>
            <a:ahLst/>
            <a:cxnLst/>
            <a:rect l="l" t="t" r="r" b="b"/>
            <a:pathLst>
              <a:path w="6577190" h="3383280">
                <a:moveTo>
                  <a:pt x="0" y="0"/>
                </a:moveTo>
                <a:lnTo>
                  <a:pt x="6575040" y="0"/>
                </a:lnTo>
                <a:lnTo>
                  <a:pt x="6574015" y="22542"/>
                </a:lnTo>
                <a:lnTo>
                  <a:pt x="6566077" y="82867"/>
                </a:lnTo>
                <a:lnTo>
                  <a:pt x="6554965" y="135255"/>
                </a:lnTo>
                <a:lnTo>
                  <a:pt x="6540677" y="181292"/>
                </a:lnTo>
                <a:lnTo>
                  <a:pt x="6524802" y="222567"/>
                </a:lnTo>
                <a:lnTo>
                  <a:pt x="6505752" y="262255"/>
                </a:lnTo>
                <a:lnTo>
                  <a:pt x="6467652" y="336867"/>
                </a:lnTo>
                <a:lnTo>
                  <a:pt x="6450190" y="373380"/>
                </a:lnTo>
                <a:lnTo>
                  <a:pt x="6432727" y="416242"/>
                </a:lnTo>
                <a:lnTo>
                  <a:pt x="6418440" y="460692"/>
                </a:lnTo>
                <a:lnTo>
                  <a:pt x="6408915" y="513080"/>
                </a:lnTo>
                <a:lnTo>
                  <a:pt x="6399390" y="573405"/>
                </a:lnTo>
                <a:lnTo>
                  <a:pt x="6397802" y="641667"/>
                </a:lnTo>
                <a:lnTo>
                  <a:pt x="6399390" y="711517"/>
                </a:lnTo>
                <a:lnTo>
                  <a:pt x="6408915" y="770255"/>
                </a:lnTo>
                <a:lnTo>
                  <a:pt x="6418440" y="822642"/>
                </a:lnTo>
                <a:lnTo>
                  <a:pt x="6432727" y="868680"/>
                </a:lnTo>
                <a:lnTo>
                  <a:pt x="6450190" y="911542"/>
                </a:lnTo>
                <a:lnTo>
                  <a:pt x="6467652" y="949642"/>
                </a:lnTo>
                <a:lnTo>
                  <a:pt x="6505752" y="1024255"/>
                </a:lnTo>
                <a:lnTo>
                  <a:pt x="6524802" y="1062355"/>
                </a:lnTo>
                <a:lnTo>
                  <a:pt x="6540677" y="1105217"/>
                </a:lnTo>
                <a:lnTo>
                  <a:pt x="6554965" y="1151255"/>
                </a:lnTo>
                <a:lnTo>
                  <a:pt x="6566077" y="1203642"/>
                </a:lnTo>
                <a:lnTo>
                  <a:pt x="6574015" y="1263967"/>
                </a:lnTo>
                <a:lnTo>
                  <a:pt x="6577190" y="1332230"/>
                </a:lnTo>
                <a:lnTo>
                  <a:pt x="6574015" y="1400492"/>
                </a:lnTo>
                <a:lnTo>
                  <a:pt x="6566077" y="1460817"/>
                </a:lnTo>
                <a:lnTo>
                  <a:pt x="6554965" y="1513205"/>
                </a:lnTo>
                <a:lnTo>
                  <a:pt x="6540677" y="1559242"/>
                </a:lnTo>
                <a:lnTo>
                  <a:pt x="6524802" y="1600517"/>
                </a:lnTo>
                <a:lnTo>
                  <a:pt x="6505752" y="1640205"/>
                </a:lnTo>
                <a:lnTo>
                  <a:pt x="6486702" y="1675130"/>
                </a:lnTo>
                <a:lnTo>
                  <a:pt x="6467652" y="1711642"/>
                </a:lnTo>
                <a:lnTo>
                  <a:pt x="6450190" y="1751330"/>
                </a:lnTo>
                <a:lnTo>
                  <a:pt x="6432727" y="1794192"/>
                </a:lnTo>
                <a:lnTo>
                  <a:pt x="6418440" y="1838642"/>
                </a:lnTo>
                <a:lnTo>
                  <a:pt x="6408915" y="1891030"/>
                </a:lnTo>
                <a:lnTo>
                  <a:pt x="6399390" y="1951355"/>
                </a:lnTo>
                <a:lnTo>
                  <a:pt x="6397802" y="2019617"/>
                </a:lnTo>
                <a:lnTo>
                  <a:pt x="6399390" y="2087880"/>
                </a:lnTo>
                <a:lnTo>
                  <a:pt x="6408915" y="2148205"/>
                </a:lnTo>
                <a:lnTo>
                  <a:pt x="6418440" y="2200592"/>
                </a:lnTo>
                <a:lnTo>
                  <a:pt x="6432727" y="2246630"/>
                </a:lnTo>
                <a:lnTo>
                  <a:pt x="6450190" y="2287905"/>
                </a:lnTo>
                <a:lnTo>
                  <a:pt x="6467652" y="2327592"/>
                </a:lnTo>
                <a:lnTo>
                  <a:pt x="6486702" y="2365692"/>
                </a:lnTo>
                <a:lnTo>
                  <a:pt x="6505752" y="2402205"/>
                </a:lnTo>
                <a:lnTo>
                  <a:pt x="6524802" y="2440305"/>
                </a:lnTo>
                <a:lnTo>
                  <a:pt x="6540677" y="2481580"/>
                </a:lnTo>
                <a:lnTo>
                  <a:pt x="6554965" y="2529205"/>
                </a:lnTo>
                <a:lnTo>
                  <a:pt x="6566077" y="2581592"/>
                </a:lnTo>
                <a:lnTo>
                  <a:pt x="6574015" y="2638742"/>
                </a:lnTo>
                <a:lnTo>
                  <a:pt x="6577190" y="2708592"/>
                </a:lnTo>
                <a:lnTo>
                  <a:pt x="6574015" y="2776855"/>
                </a:lnTo>
                <a:lnTo>
                  <a:pt x="6566077" y="2837180"/>
                </a:lnTo>
                <a:lnTo>
                  <a:pt x="6554965" y="2886392"/>
                </a:lnTo>
                <a:lnTo>
                  <a:pt x="6540677" y="2932430"/>
                </a:lnTo>
                <a:lnTo>
                  <a:pt x="6524802" y="2973705"/>
                </a:lnTo>
                <a:lnTo>
                  <a:pt x="6507340" y="3013392"/>
                </a:lnTo>
                <a:lnTo>
                  <a:pt x="6489877" y="3048317"/>
                </a:lnTo>
                <a:lnTo>
                  <a:pt x="6470827" y="3086417"/>
                </a:lnTo>
                <a:lnTo>
                  <a:pt x="6451777" y="3122930"/>
                </a:lnTo>
                <a:lnTo>
                  <a:pt x="6435902" y="3165792"/>
                </a:lnTo>
                <a:lnTo>
                  <a:pt x="6420027" y="3208655"/>
                </a:lnTo>
                <a:lnTo>
                  <a:pt x="6410502" y="3261042"/>
                </a:lnTo>
                <a:lnTo>
                  <a:pt x="6402565" y="3316605"/>
                </a:lnTo>
                <a:lnTo>
                  <a:pt x="6397802" y="3383280"/>
                </a:lnTo>
                <a:lnTo>
                  <a:pt x="0" y="3383280"/>
                </a:lnTo>
                <a:close/>
              </a:path>
            </a:pathLst>
          </a:cu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BFAA12C-5BD6-4A64-6CFE-9294EC007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1913" y="2460171"/>
            <a:ext cx="4604657" cy="3626249"/>
          </a:xfrm>
        </p:spPr>
        <p:txBody>
          <a:bodyPr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7793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C615D28-8D37-47CB-9D5B-9ACFDA30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E773CD-920D-C2BF-5B44-6A75145F3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799" y="804335"/>
            <a:ext cx="6340851" cy="1681709"/>
          </a:xfrm>
        </p:spPr>
        <p:txBody>
          <a:bodyPr>
            <a:normAutofit/>
          </a:bodyPr>
          <a:lstStyle/>
          <a:p>
            <a:r>
              <a:rPr lang="ru" sz="3600">
                <a:latin typeface="Impact"/>
                <a:cs typeface="Times New Roman"/>
              </a:rPr>
              <a:t>Взаимодействие с базой данных внутри программы</a:t>
            </a:r>
            <a:endParaRPr lang="ru-RU" sz="3600">
              <a:latin typeface="Impact"/>
            </a:endParaRPr>
          </a:p>
          <a:p>
            <a:endParaRPr lang="ru-RU" sz="360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1FDC264-1201-436C-919B-101837D60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672465" cy="6858000"/>
          </a:xfrm>
          <a:custGeom>
            <a:avLst/>
            <a:gdLst>
              <a:gd name="connsiteX0" fmla="*/ 0 w 672465"/>
              <a:gd name="connsiteY0" fmla="*/ 0 h 6858000"/>
              <a:gd name="connsiteX1" fmla="*/ 496253 w 672465"/>
              <a:gd name="connsiteY1" fmla="*/ 0 h 6858000"/>
              <a:gd name="connsiteX2" fmla="*/ 497840 w 672465"/>
              <a:gd name="connsiteY2" fmla="*/ 68263 h 6858000"/>
              <a:gd name="connsiteX3" fmla="*/ 505778 w 672465"/>
              <a:gd name="connsiteY3" fmla="*/ 128588 h 6858000"/>
              <a:gd name="connsiteX4" fmla="*/ 516890 w 672465"/>
              <a:gd name="connsiteY4" fmla="*/ 180975 h 6858000"/>
              <a:gd name="connsiteX5" fmla="*/ 531178 w 672465"/>
              <a:gd name="connsiteY5" fmla="*/ 227013 h 6858000"/>
              <a:gd name="connsiteX6" fmla="*/ 547053 w 672465"/>
              <a:gd name="connsiteY6" fmla="*/ 268288 h 6858000"/>
              <a:gd name="connsiteX7" fmla="*/ 566103 w 672465"/>
              <a:gd name="connsiteY7" fmla="*/ 304800 h 6858000"/>
              <a:gd name="connsiteX8" fmla="*/ 585153 w 672465"/>
              <a:gd name="connsiteY8" fmla="*/ 342900 h 6858000"/>
              <a:gd name="connsiteX9" fmla="*/ 604203 w 672465"/>
              <a:gd name="connsiteY9" fmla="*/ 381000 h 6858000"/>
              <a:gd name="connsiteX10" fmla="*/ 620078 w 672465"/>
              <a:gd name="connsiteY10" fmla="*/ 417513 h 6858000"/>
              <a:gd name="connsiteX11" fmla="*/ 635953 w 672465"/>
              <a:gd name="connsiteY11" fmla="*/ 458788 h 6858000"/>
              <a:gd name="connsiteX12" fmla="*/ 651828 w 672465"/>
              <a:gd name="connsiteY12" fmla="*/ 504825 h 6858000"/>
              <a:gd name="connsiteX13" fmla="*/ 662940 w 672465"/>
              <a:gd name="connsiteY13" fmla="*/ 557213 h 6858000"/>
              <a:gd name="connsiteX14" fmla="*/ 669290 w 672465"/>
              <a:gd name="connsiteY14" fmla="*/ 617538 h 6858000"/>
              <a:gd name="connsiteX15" fmla="*/ 672465 w 672465"/>
              <a:gd name="connsiteY15" fmla="*/ 685800 h 6858000"/>
              <a:gd name="connsiteX16" fmla="*/ 669290 w 672465"/>
              <a:gd name="connsiteY16" fmla="*/ 754063 h 6858000"/>
              <a:gd name="connsiteX17" fmla="*/ 662940 w 672465"/>
              <a:gd name="connsiteY17" fmla="*/ 814388 h 6858000"/>
              <a:gd name="connsiteX18" fmla="*/ 651828 w 672465"/>
              <a:gd name="connsiteY18" fmla="*/ 866775 h 6858000"/>
              <a:gd name="connsiteX19" fmla="*/ 635953 w 672465"/>
              <a:gd name="connsiteY19" fmla="*/ 912813 h 6858000"/>
              <a:gd name="connsiteX20" fmla="*/ 620078 w 672465"/>
              <a:gd name="connsiteY20" fmla="*/ 954088 h 6858000"/>
              <a:gd name="connsiteX21" fmla="*/ 604203 w 672465"/>
              <a:gd name="connsiteY21" fmla="*/ 990600 h 6858000"/>
              <a:gd name="connsiteX22" fmla="*/ 585153 w 672465"/>
              <a:gd name="connsiteY22" fmla="*/ 1028700 h 6858000"/>
              <a:gd name="connsiteX23" fmla="*/ 566103 w 672465"/>
              <a:gd name="connsiteY23" fmla="*/ 1066800 h 6858000"/>
              <a:gd name="connsiteX24" fmla="*/ 547053 w 672465"/>
              <a:gd name="connsiteY24" fmla="*/ 1103313 h 6858000"/>
              <a:gd name="connsiteX25" fmla="*/ 531178 w 672465"/>
              <a:gd name="connsiteY25" fmla="*/ 1144588 h 6858000"/>
              <a:gd name="connsiteX26" fmla="*/ 516890 w 672465"/>
              <a:gd name="connsiteY26" fmla="*/ 1190625 h 6858000"/>
              <a:gd name="connsiteX27" fmla="*/ 505778 w 672465"/>
              <a:gd name="connsiteY27" fmla="*/ 1243013 h 6858000"/>
              <a:gd name="connsiteX28" fmla="*/ 497840 w 672465"/>
              <a:gd name="connsiteY28" fmla="*/ 1303338 h 6858000"/>
              <a:gd name="connsiteX29" fmla="*/ 496253 w 672465"/>
              <a:gd name="connsiteY29" fmla="*/ 1371600 h 6858000"/>
              <a:gd name="connsiteX30" fmla="*/ 497840 w 672465"/>
              <a:gd name="connsiteY30" fmla="*/ 1439863 h 6858000"/>
              <a:gd name="connsiteX31" fmla="*/ 505778 w 672465"/>
              <a:gd name="connsiteY31" fmla="*/ 1500188 h 6858000"/>
              <a:gd name="connsiteX32" fmla="*/ 516890 w 672465"/>
              <a:gd name="connsiteY32" fmla="*/ 1552575 h 6858000"/>
              <a:gd name="connsiteX33" fmla="*/ 531178 w 672465"/>
              <a:gd name="connsiteY33" fmla="*/ 1598613 h 6858000"/>
              <a:gd name="connsiteX34" fmla="*/ 547053 w 672465"/>
              <a:gd name="connsiteY34" fmla="*/ 1639888 h 6858000"/>
              <a:gd name="connsiteX35" fmla="*/ 566103 w 672465"/>
              <a:gd name="connsiteY35" fmla="*/ 1676400 h 6858000"/>
              <a:gd name="connsiteX36" fmla="*/ 585153 w 672465"/>
              <a:gd name="connsiteY36" fmla="*/ 1714500 h 6858000"/>
              <a:gd name="connsiteX37" fmla="*/ 604203 w 672465"/>
              <a:gd name="connsiteY37" fmla="*/ 1752600 h 6858000"/>
              <a:gd name="connsiteX38" fmla="*/ 620078 w 672465"/>
              <a:gd name="connsiteY38" fmla="*/ 1789113 h 6858000"/>
              <a:gd name="connsiteX39" fmla="*/ 635953 w 672465"/>
              <a:gd name="connsiteY39" fmla="*/ 1830388 h 6858000"/>
              <a:gd name="connsiteX40" fmla="*/ 651828 w 672465"/>
              <a:gd name="connsiteY40" fmla="*/ 1876425 h 6858000"/>
              <a:gd name="connsiteX41" fmla="*/ 662940 w 672465"/>
              <a:gd name="connsiteY41" fmla="*/ 1928813 h 6858000"/>
              <a:gd name="connsiteX42" fmla="*/ 669290 w 672465"/>
              <a:gd name="connsiteY42" fmla="*/ 1989138 h 6858000"/>
              <a:gd name="connsiteX43" fmla="*/ 672465 w 672465"/>
              <a:gd name="connsiteY43" fmla="*/ 2057400 h 6858000"/>
              <a:gd name="connsiteX44" fmla="*/ 669290 w 672465"/>
              <a:gd name="connsiteY44" fmla="*/ 2125663 h 6858000"/>
              <a:gd name="connsiteX45" fmla="*/ 662940 w 672465"/>
              <a:gd name="connsiteY45" fmla="*/ 2185988 h 6858000"/>
              <a:gd name="connsiteX46" fmla="*/ 651828 w 672465"/>
              <a:gd name="connsiteY46" fmla="*/ 2238375 h 6858000"/>
              <a:gd name="connsiteX47" fmla="*/ 635953 w 672465"/>
              <a:gd name="connsiteY47" fmla="*/ 2284413 h 6858000"/>
              <a:gd name="connsiteX48" fmla="*/ 620078 w 672465"/>
              <a:gd name="connsiteY48" fmla="*/ 2325688 h 6858000"/>
              <a:gd name="connsiteX49" fmla="*/ 604203 w 672465"/>
              <a:gd name="connsiteY49" fmla="*/ 2362200 h 6858000"/>
              <a:gd name="connsiteX50" fmla="*/ 585153 w 672465"/>
              <a:gd name="connsiteY50" fmla="*/ 2400300 h 6858000"/>
              <a:gd name="connsiteX51" fmla="*/ 566103 w 672465"/>
              <a:gd name="connsiteY51" fmla="*/ 2438400 h 6858000"/>
              <a:gd name="connsiteX52" fmla="*/ 547053 w 672465"/>
              <a:gd name="connsiteY52" fmla="*/ 2474913 h 6858000"/>
              <a:gd name="connsiteX53" fmla="*/ 531178 w 672465"/>
              <a:gd name="connsiteY53" fmla="*/ 2516188 h 6858000"/>
              <a:gd name="connsiteX54" fmla="*/ 516890 w 672465"/>
              <a:gd name="connsiteY54" fmla="*/ 2562225 h 6858000"/>
              <a:gd name="connsiteX55" fmla="*/ 505778 w 672465"/>
              <a:gd name="connsiteY55" fmla="*/ 2614613 h 6858000"/>
              <a:gd name="connsiteX56" fmla="*/ 497840 w 672465"/>
              <a:gd name="connsiteY56" fmla="*/ 2674938 h 6858000"/>
              <a:gd name="connsiteX57" fmla="*/ 496253 w 672465"/>
              <a:gd name="connsiteY57" fmla="*/ 2743200 h 6858000"/>
              <a:gd name="connsiteX58" fmla="*/ 497840 w 672465"/>
              <a:gd name="connsiteY58" fmla="*/ 2811463 h 6858000"/>
              <a:gd name="connsiteX59" fmla="*/ 505778 w 672465"/>
              <a:gd name="connsiteY59" fmla="*/ 2871788 h 6858000"/>
              <a:gd name="connsiteX60" fmla="*/ 516890 w 672465"/>
              <a:gd name="connsiteY60" fmla="*/ 2924175 h 6858000"/>
              <a:gd name="connsiteX61" fmla="*/ 531178 w 672465"/>
              <a:gd name="connsiteY61" fmla="*/ 2970213 h 6858000"/>
              <a:gd name="connsiteX62" fmla="*/ 547053 w 672465"/>
              <a:gd name="connsiteY62" fmla="*/ 3011488 h 6858000"/>
              <a:gd name="connsiteX63" fmla="*/ 566103 w 672465"/>
              <a:gd name="connsiteY63" fmla="*/ 3048000 h 6858000"/>
              <a:gd name="connsiteX64" fmla="*/ 585153 w 672465"/>
              <a:gd name="connsiteY64" fmla="*/ 3086100 h 6858000"/>
              <a:gd name="connsiteX65" fmla="*/ 604203 w 672465"/>
              <a:gd name="connsiteY65" fmla="*/ 3124200 h 6858000"/>
              <a:gd name="connsiteX66" fmla="*/ 620078 w 672465"/>
              <a:gd name="connsiteY66" fmla="*/ 3160713 h 6858000"/>
              <a:gd name="connsiteX67" fmla="*/ 635953 w 672465"/>
              <a:gd name="connsiteY67" fmla="*/ 3201988 h 6858000"/>
              <a:gd name="connsiteX68" fmla="*/ 651828 w 672465"/>
              <a:gd name="connsiteY68" fmla="*/ 3248025 h 6858000"/>
              <a:gd name="connsiteX69" fmla="*/ 662940 w 672465"/>
              <a:gd name="connsiteY69" fmla="*/ 3300413 h 6858000"/>
              <a:gd name="connsiteX70" fmla="*/ 669290 w 672465"/>
              <a:gd name="connsiteY70" fmla="*/ 3360738 h 6858000"/>
              <a:gd name="connsiteX71" fmla="*/ 672465 w 672465"/>
              <a:gd name="connsiteY71" fmla="*/ 3427413 h 6858000"/>
              <a:gd name="connsiteX72" fmla="*/ 669290 w 672465"/>
              <a:gd name="connsiteY72" fmla="*/ 3497263 h 6858000"/>
              <a:gd name="connsiteX73" fmla="*/ 662940 w 672465"/>
              <a:gd name="connsiteY73" fmla="*/ 3557588 h 6858000"/>
              <a:gd name="connsiteX74" fmla="*/ 651828 w 672465"/>
              <a:gd name="connsiteY74" fmla="*/ 3609975 h 6858000"/>
              <a:gd name="connsiteX75" fmla="*/ 635953 w 672465"/>
              <a:gd name="connsiteY75" fmla="*/ 3656013 h 6858000"/>
              <a:gd name="connsiteX76" fmla="*/ 620078 w 672465"/>
              <a:gd name="connsiteY76" fmla="*/ 3697288 h 6858000"/>
              <a:gd name="connsiteX77" fmla="*/ 604203 w 672465"/>
              <a:gd name="connsiteY77" fmla="*/ 3733800 h 6858000"/>
              <a:gd name="connsiteX78" fmla="*/ 585153 w 672465"/>
              <a:gd name="connsiteY78" fmla="*/ 3771900 h 6858000"/>
              <a:gd name="connsiteX79" fmla="*/ 566103 w 672465"/>
              <a:gd name="connsiteY79" fmla="*/ 3810000 h 6858000"/>
              <a:gd name="connsiteX80" fmla="*/ 547053 w 672465"/>
              <a:gd name="connsiteY80" fmla="*/ 3846513 h 6858000"/>
              <a:gd name="connsiteX81" fmla="*/ 531178 w 672465"/>
              <a:gd name="connsiteY81" fmla="*/ 3887788 h 6858000"/>
              <a:gd name="connsiteX82" fmla="*/ 516890 w 672465"/>
              <a:gd name="connsiteY82" fmla="*/ 3933825 h 6858000"/>
              <a:gd name="connsiteX83" fmla="*/ 505778 w 672465"/>
              <a:gd name="connsiteY83" fmla="*/ 3986213 h 6858000"/>
              <a:gd name="connsiteX84" fmla="*/ 497840 w 672465"/>
              <a:gd name="connsiteY84" fmla="*/ 4046538 h 6858000"/>
              <a:gd name="connsiteX85" fmla="*/ 496253 w 672465"/>
              <a:gd name="connsiteY85" fmla="*/ 4114800 h 6858000"/>
              <a:gd name="connsiteX86" fmla="*/ 497840 w 672465"/>
              <a:gd name="connsiteY86" fmla="*/ 4183063 h 6858000"/>
              <a:gd name="connsiteX87" fmla="*/ 505778 w 672465"/>
              <a:gd name="connsiteY87" fmla="*/ 4243388 h 6858000"/>
              <a:gd name="connsiteX88" fmla="*/ 516890 w 672465"/>
              <a:gd name="connsiteY88" fmla="*/ 4295775 h 6858000"/>
              <a:gd name="connsiteX89" fmla="*/ 531178 w 672465"/>
              <a:gd name="connsiteY89" fmla="*/ 4341813 h 6858000"/>
              <a:gd name="connsiteX90" fmla="*/ 547053 w 672465"/>
              <a:gd name="connsiteY90" fmla="*/ 4383088 h 6858000"/>
              <a:gd name="connsiteX91" fmla="*/ 566103 w 672465"/>
              <a:gd name="connsiteY91" fmla="*/ 4419600 h 6858000"/>
              <a:gd name="connsiteX92" fmla="*/ 604203 w 672465"/>
              <a:gd name="connsiteY92" fmla="*/ 4495800 h 6858000"/>
              <a:gd name="connsiteX93" fmla="*/ 620078 w 672465"/>
              <a:gd name="connsiteY93" fmla="*/ 4532313 h 6858000"/>
              <a:gd name="connsiteX94" fmla="*/ 635953 w 672465"/>
              <a:gd name="connsiteY94" fmla="*/ 4573588 h 6858000"/>
              <a:gd name="connsiteX95" fmla="*/ 651828 w 672465"/>
              <a:gd name="connsiteY95" fmla="*/ 4619625 h 6858000"/>
              <a:gd name="connsiteX96" fmla="*/ 662940 w 672465"/>
              <a:gd name="connsiteY96" fmla="*/ 4672013 h 6858000"/>
              <a:gd name="connsiteX97" fmla="*/ 669290 w 672465"/>
              <a:gd name="connsiteY97" fmla="*/ 4732338 h 6858000"/>
              <a:gd name="connsiteX98" fmla="*/ 672465 w 672465"/>
              <a:gd name="connsiteY98" fmla="*/ 4800600 h 6858000"/>
              <a:gd name="connsiteX99" fmla="*/ 669290 w 672465"/>
              <a:gd name="connsiteY99" fmla="*/ 4868863 h 6858000"/>
              <a:gd name="connsiteX100" fmla="*/ 662940 w 672465"/>
              <a:gd name="connsiteY100" fmla="*/ 4929188 h 6858000"/>
              <a:gd name="connsiteX101" fmla="*/ 651828 w 672465"/>
              <a:gd name="connsiteY101" fmla="*/ 4981575 h 6858000"/>
              <a:gd name="connsiteX102" fmla="*/ 635953 w 672465"/>
              <a:gd name="connsiteY102" fmla="*/ 5027613 h 6858000"/>
              <a:gd name="connsiteX103" fmla="*/ 620078 w 672465"/>
              <a:gd name="connsiteY103" fmla="*/ 5068888 h 6858000"/>
              <a:gd name="connsiteX104" fmla="*/ 604203 w 672465"/>
              <a:gd name="connsiteY104" fmla="*/ 5105400 h 6858000"/>
              <a:gd name="connsiteX105" fmla="*/ 585153 w 672465"/>
              <a:gd name="connsiteY105" fmla="*/ 5143500 h 6858000"/>
              <a:gd name="connsiteX106" fmla="*/ 566103 w 672465"/>
              <a:gd name="connsiteY106" fmla="*/ 5181600 h 6858000"/>
              <a:gd name="connsiteX107" fmla="*/ 547053 w 672465"/>
              <a:gd name="connsiteY107" fmla="*/ 5218113 h 6858000"/>
              <a:gd name="connsiteX108" fmla="*/ 531178 w 672465"/>
              <a:gd name="connsiteY108" fmla="*/ 5259388 h 6858000"/>
              <a:gd name="connsiteX109" fmla="*/ 516890 w 672465"/>
              <a:gd name="connsiteY109" fmla="*/ 5305425 h 6858000"/>
              <a:gd name="connsiteX110" fmla="*/ 505778 w 672465"/>
              <a:gd name="connsiteY110" fmla="*/ 5357813 h 6858000"/>
              <a:gd name="connsiteX111" fmla="*/ 497840 w 672465"/>
              <a:gd name="connsiteY111" fmla="*/ 5418138 h 6858000"/>
              <a:gd name="connsiteX112" fmla="*/ 496253 w 672465"/>
              <a:gd name="connsiteY112" fmla="*/ 5486400 h 6858000"/>
              <a:gd name="connsiteX113" fmla="*/ 497840 w 672465"/>
              <a:gd name="connsiteY113" fmla="*/ 5554663 h 6858000"/>
              <a:gd name="connsiteX114" fmla="*/ 505778 w 672465"/>
              <a:gd name="connsiteY114" fmla="*/ 5614988 h 6858000"/>
              <a:gd name="connsiteX115" fmla="*/ 516890 w 672465"/>
              <a:gd name="connsiteY115" fmla="*/ 5667375 h 6858000"/>
              <a:gd name="connsiteX116" fmla="*/ 531178 w 672465"/>
              <a:gd name="connsiteY116" fmla="*/ 5713413 h 6858000"/>
              <a:gd name="connsiteX117" fmla="*/ 547053 w 672465"/>
              <a:gd name="connsiteY117" fmla="*/ 5754688 h 6858000"/>
              <a:gd name="connsiteX118" fmla="*/ 566103 w 672465"/>
              <a:gd name="connsiteY118" fmla="*/ 5791200 h 6858000"/>
              <a:gd name="connsiteX119" fmla="*/ 585153 w 672465"/>
              <a:gd name="connsiteY119" fmla="*/ 5829300 h 6858000"/>
              <a:gd name="connsiteX120" fmla="*/ 604203 w 672465"/>
              <a:gd name="connsiteY120" fmla="*/ 5867400 h 6858000"/>
              <a:gd name="connsiteX121" fmla="*/ 620078 w 672465"/>
              <a:gd name="connsiteY121" fmla="*/ 5903913 h 6858000"/>
              <a:gd name="connsiteX122" fmla="*/ 635953 w 672465"/>
              <a:gd name="connsiteY122" fmla="*/ 5945188 h 6858000"/>
              <a:gd name="connsiteX123" fmla="*/ 651828 w 672465"/>
              <a:gd name="connsiteY123" fmla="*/ 5991225 h 6858000"/>
              <a:gd name="connsiteX124" fmla="*/ 662940 w 672465"/>
              <a:gd name="connsiteY124" fmla="*/ 6043613 h 6858000"/>
              <a:gd name="connsiteX125" fmla="*/ 669290 w 672465"/>
              <a:gd name="connsiteY125" fmla="*/ 6103938 h 6858000"/>
              <a:gd name="connsiteX126" fmla="*/ 672465 w 672465"/>
              <a:gd name="connsiteY126" fmla="*/ 6172200 h 6858000"/>
              <a:gd name="connsiteX127" fmla="*/ 669290 w 672465"/>
              <a:gd name="connsiteY127" fmla="*/ 6240463 h 6858000"/>
              <a:gd name="connsiteX128" fmla="*/ 662940 w 672465"/>
              <a:gd name="connsiteY128" fmla="*/ 6300788 h 6858000"/>
              <a:gd name="connsiteX129" fmla="*/ 651828 w 672465"/>
              <a:gd name="connsiteY129" fmla="*/ 6353175 h 6858000"/>
              <a:gd name="connsiteX130" fmla="*/ 635953 w 672465"/>
              <a:gd name="connsiteY130" fmla="*/ 6399213 h 6858000"/>
              <a:gd name="connsiteX131" fmla="*/ 620078 w 672465"/>
              <a:gd name="connsiteY131" fmla="*/ 6440488 h 6858000"/>
              <a:gd name="connsiteX132" fmla="*/ 604203 w 672465"/>
              <a:gd name="connsiteY132" fmla="*/ 6477000 h 6858000"/>
              <a:gd name="connsiteX133" fmla="*/ 585153 w 672465"/>
              <a:gd name="connsiteY133" fmla="*/ 6515100 h 6858000"/>
              <a:gd name="connsiteX134" fmla="*/ 566103 w 672465"/>
              <a:gd name="connsiteY134" fmla="*/ 6553200 h 6858000"/>
              <a:gd name="connsiteX135" fmla="*/ 547053 w 672465"/>
              <a:gd name="connsiteY135" fmla="*/ 6589713 h 6858000"/>
              <a:gd name="connsiteX136" fmla="*/ 531178 w 672465"/>
              <a:gd name="connsiteY136" fmla="*/ 6630988 h 6858000"/>
              <a:gd name="connsiteX137" fmla="*/ 516890 w 672465"/>
              <a:gd name="connsiteY137" fmla="*/ 6677025 h 6858000"/>
              <a:gd name="connsiteX138" fmla="*/ 505778 w 672465"/>
              <a:gd name="connsiteY138" fmla="*/ 6729413 h 6858000"/>
              <a:gd name="connsiteX139" fmla="*/ 497840 w 672465"/>
              <a:gd name="connsiteY139" fmla="*/ 6789738 h 6858000"/>
              <a:gd name="connsiteX140" fmla="*/ 496253 w 672465"/>
              <a:gd name="connsiteY140" fmla="*/ 6858000 h 6858000"/>
              <a:gd name="connsiteX141" fmla="*/ 0 w 672465"/>
              <a:gd name="connsiteY14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672465" h="6858000">
                <a:moveTo>
                  <a:pt x="0" y="0"/>
                </a:moveTo>
                <a:lnTo>
                  <a:pt x="496253" y="0"/>
                </a:lnTo>
                <a:lnTo>
                  <a:pt x="497840" y="68263"/>
                </a:lnTo>
                <a:lnTo>
                  <a:pt x="505778" y="128588"/>
                </a:lnTo>
                <a:lnTo>
                  <a:pt x="516890" y="180975"/>
                </a:lnTo>
                <a:lnTo>
                  <a:pt x="531178" y="227013"/>
                </a:lnTo>
                <a:lnTo>
                  <a:pt x="547053" y="268288"/>
                </a:lnTo>
                <a:lnTo>
                  <a:pt x="566103" y="304800"/>
                </a:lnTo>
                <a:lnTo>
                  <a:pt x="585153" y="342900"/>
                </a:lnTo>
                <a:lnTo>
                  <a:pt x="604203" y="381000"/>
                </a:lnTo>
                <a:lnTo>
                  <a:pt x="620078" y="417513"/>
                </a:lnTo>
                <a:lnTo>
                  <a:pt x="635953" y="458788"/>
                </a:lnTo>
                <a:lnTo>
                  <a:pt x="651828" y="504825"/>
                </a:lnTo>
                <a:lnTo>
                  <a:pt x="662940" y="557213"/>
                </a:lnTo>
                <a:lnTo>
                  <a:pt x="669290" y="617538"/>
                </a:lnTo>
                <a:lnTo>
                  <a:pt x="672465" y="685800"/>
                </a:lnTo>
                <a:lnTo>
                  <a:pt x="669290" y="754063"/>
                </a:lnTo>
                <a:lnTo>
                  <a:pt x="662940" y="814388"/>
                </a:lnTo>
                <a:lnTo>
                  <a:pt x="651828" y="866775"/>
                </a:lnTo>
                <a:lnTo>
                  <a:pt x="635953" y="912813"/>
                </a:lnTo>
                <a:lnTo>
                  <a:pt x="620078" y="954088"/>
                </a:lnTo>
                <a:lnTo>
                  <a:pt x="604203" y="990600"/>
                </a:lnTo>
                <a:lnTo>
                  <a:pt x="585153" y="1028700"/>
                </a:lnTo>
                <a:lnTo>
                  <a:pt x="566103" y="1066800"/>
                </a:lnTo>
                <a:lnTo>
                  <a:pt x="547053" y="1103313"/>
                </a:lnTo>
                <a:lnTo>
                  <a:pt x="531178" y="1144588"/>
                </a:lnTo>
                <a:lnTo>
                  <a:pt x="516890" y="1190625"/>
                </a:lnTo>
                <a:lnTo>
                  <a:pt x="505778" y="1243013"/>
                </a:lnTo>
                <a:lnTo>
                  <a:pt x="497840" y="1303338"/>
                </a:lnTo>
                <a:lnTo>
                  <a:pt x="496253" y="1371600"/>
                </a:lnTo>
                <a:lnTo>
                  <a:pt x="497840" y="1439863"/>
                </a:lnTo>
                <a:lnTo>
                  <a:pt x="505778" y="1500188"/>
                </a:lnTo>
                <a:lnTo>
                  <a:pt x="516890" y="1552575"/>
                </a:lnTo>
                <a:lnTo>
                  <a:pt x="531178" y="1598613"/>
                </a:lnTo>
                <a:lnTo>
                  <a:pt x="547053" y="1639888"/>
                </a:lnTo>
                <a:lnTo>
                  <a:pt x="566103" y="1676400"/>
                </a:lnTo>
                <a:lnTo>
                  <a:pt x="585153" y="1714500"/>
                </a:lnTo>
                <a:lnTo>
                  <a:pt x="604203" y="1752600"/>
                </a:lnTo>
                <a:lnTo>
                  <a:pt x="620078" y="1789113"/>
                </a:lnTo>
                <a:lnTo>
                  <a:pt x="635953" y="1830388"/>
                </a:lnTo>
                <a:lnTo>
                  <a:pt x="651828" y="1876425"/>
                </a:lnTo>
                <a:lnTo>
                  <a:pt x="662940" y="1928813"/>
                </a:lnTo>
                <a:lnTo>
                  <a:pt x="669290" y="1989138"/>
                </a:lnTo>
                <a:lnTo>
                  <a:pt x="672465" y="2057400"/>
                </a:lnTo>
                <a:lnTo>
                  <a:pt x="669290" y="2125663"/>
                </a:lnTo>
                <a:lnTo>
                  <a:pt x="662940" y="2185988"/>
                </a:lnTo>
                <a:lnTo>
                  <a:pt x="651828" y="2238375"/>
                </a:lnTo>
                <a:lnTo>
                  <a:pt x="635953" y="2284413"/>
                </a:lnTo>
                <a:lnTo>
                  <a:pt x="620078" y="2325688"/>
                </a:lnTo>
                <a:lnTo>
                  <a:pt x="604203" y="2362200"/>
                </a:lnTo>
                <a:lnTo>
                  <a:pt x="585153" y="2400300"/>
                </a:lnTo>
                <a:lnTo>
                  <a:pt x="566103" y="2438400"/>
                </a:lnTo>
                <a:lnTo>
                  <a:pt x="547053" y="2474913"/>
                </a:lnTo>
                <a:lnTo>
                  <a:pt x="531178" y="2516188"/>
                </a:lnTo>
                <a:lnTo>
                  <a:pt x="516890" y="2562225"/>
                </a:lnTo>
                <a:lnTo>
                  <a:pt x="505778" y="2614613"/>
                </a:lnTo>
                <a:lnTo>
                  <a:pt x="497840" y="2674938"/>
                </a:lnTo>
                <a:lnTo>
                  <a:pt x="496253" y="2743200"/>
                </a:lnTo>
                <a:lnTo>
                  <a:pt x="497840" y="2811463"/>
                </a:lnTo>
                <a:lnTo>
                  <a:pt x="505778" y="2871788"/>
                </a:lnTo>
                <a:lnTo>
                  <a:pt x="516890" y="2924175"/>
                </a:lnTo>
                <a:lnTo>
                  <a:pt x="531178" y="2970213"/>
                </a:lnTo>
                <a:lnTo>
                  <a:pt x="547053" y="3011488"/>
                </a:lnTo>
                <a:lnTo>
                  <a:pt x="566103" y="3048000"/>
                </a:lnTo>
                <a:lnTo>
                  <a:pt x="585153" y="3086100"/>
                </a:lnTo>
                <a:lnTo>
                  <a:pt x="604203" y="3124200"/>
                </a:lnTo>
                <a:lnTo>
                  <a:pt x="620078" y="3160713"/>
                </a:lnTo>
                <a:lnTo>
                  <a:pt x="635953" y="3201988"/>
                </a:lnTo>
                <a:lnTo>
                  <a:pt x="651828" y="3248025"/>
                </a:lnTo>
                <a:lnTo>
                  <a:pt x="662940" y="3300413"/>
                </a:lnTo>
                <a:lnTo>
                  <a:pt x="669290" y="3360738"/>
                </a:lnTo>
                <a:lnTo>
                  <a:pt x="672465" y="3427413"/>
                </a:lnTo>
                <a:lnTo>
                  <a:pt x="669290" y="3497263"/>
                </a:lnTo>
                <a:lnTo>
                  <a:pt x="662940" y="3557588"/>
                </a:lnTo>
                <a:lnTo>
                  <a:pt x="651828" y="3609975"/>
                </a:lnTo>
                <a:lnTo>
                  <a:pt x="635953" y="3656013"/>
                </a:lnTo>
                <a:lnTo>
                  <a:pt x="620078" y="3697288"/>
                </a:lnTo>
                <a:lnTo>
                  <a:pt x="604203" y="3733800"/>
                </a:lnTo>
                <a:lnTo>
                  <a:pt x="585153" y="3771900"/>
                </a:lnTo>
                <a:lnTo>
                  <a:pt x="566103" y="3810000"/>
                </a:lnTo>
                <a:lnTo>
                  <a:pt x="547053" y="3846513"/>
                </a:lnTo>
                <a:lnTo>
                  <a:pt x="531178" y="3887788"/>
                </a:lnTo>
                <a:lnTo>
                  <a:pt x="516890" y="3933825"/>
                </a:lnTo>
                <a:lnTo>
                  <a:pt x="505778" y="3986213"/>
                </a:lnTo>
                <a:lnTo>
                  <a:pt x="497840" y="4046538"/>
                </a:lnTo>
                <a:lnTo>
                  <a:pt x="496253" y="4114800"/>
                </a:lnTo>
                <a:lnTo>
                  <a:pt x="497840" y="4183063"/>
                </a:lnTo>
                <a:lnTo>
                  <a:pt x="505778" y="4243388"/>
                </a:lnTo>
                <a:lnTo>
                  <a:pt x="516890" y="4295775"/>
                </a:lnTo>
                <a:lnTo>
                  <a:pt x="531178" y="4341813"/>
                </a:lnTo>
                <a:lnTo>
                  <a:pt x="547053" y="4383088"/>
                </a:lnTo>
                <a:lnTo>
                  <a:pt x="566103" y="4419600"/>
                </a:lnTo>
                <a:lnTo>
                  <a:pt x="604203" y="4495800"/>
                </a:lnTo>
                <a:lnTo>
                  <a:pt x="620078" y="4532313"/>
                </a:lnTo>
                <a:lnTo>
                  <a:pt x="635953" y="4573588"/>
                </a:lnTo>
                <a:lnTo>
                  <a:pt x="651828" y="4619625"/>
                </a:lnTo>
                <a:lnTo>
                  <a:pt x="662940" y="4672013"/>
                </a:lnTo>
                <a:lnTo>
                  <a:pt x="669290" y="4732338"/>
                </a:lnTo>
                <a:lnTo>
                  <a:pt x="672465" y="4800600"/>
                </a:lnTo>
                <a:lnTo>
                  <a:pt x="669290" y="4868863"/>
                </a:lnTo>
                <a:lnTo>
                  <a:pt x="662940" y="4929188"/>
                </a:lnTo>
                <a:lnTo>
                  <a:pt x="651828" y="4981575"/>
                </a:lnTo>
                <a:lnTo>
                  <a:pt x="635953" y="5027613"/>
                </a:lnTo>
                <a:lnTo>
                  <a:pt x="620078" y="5068888"/>
                </a:lnTo>
                <a:lnTo>
                  <a:pt x="604203" y="5105400"/>
                </a:lnTo>
                <a:lnTo>
                  <a:pt x="585153" y="5143500"/>
                </a:lnTo>
                <a:lnTo>
                  <a:pt x="566103" y="5181600"/>
                </a:lnTo>
                <a:lnTo>
                  <a:pt x="547053" y="5218113"/>
                </a:lnTo>
                <a:lnTo>
                  <a:pt x="531178" y="5259388"/>
                </a:lnTo>
                <a:lnTo>
                  <a:pt x="516890" y="5305425"/>
                </a:lnTo>
                <a:lnTo>
                  <a:pt x="505778" y="5357813"/>
                </a:lnTo>
                <a:lnTo>
                  <a:pt x="497840" y="5418138"/>
                </a:lnTo>
                <a:lnTo>
                  <a:pt x="496253" y="5486400"/>
                </a:lnTo>
                <a:lnTo>
                  <a:pt x="497840" y="5554663"/>
                </a:lnTo>
                <a:lnTo>
                  <a:pt x="505778" y="5614988"/>
                </a:lnTo>
                <a:lnTo>
                  <a:pt x="516890" y="5667375"/>
                </a:lnTo>
                <a:lnTo>
                  <a:pt x="531178" y="5713413"/>
                </a:lnTo>
                <a:lnTo>
                  <a:pt x="547053" y="5754688"/>
                </a:lnTo>
                <a:lnTo>
                  <a:pt x="566103" y="5791200"/>
                </a:lnTo>
                <a:lnTo>
                  <a:pt x="585153" y="5829300"/>
                </a:lnTo>
                <a:lnTo>
                  <a:pt x="604203" y="5867400"/>
                </a:lnTo>
                <a:lnTo>
                  <a:pt x="620078" y="5903913"/>
                </a:lnTo>
                <a:lnTo>
                  <a:pt x="635953" y="5945188"/>
                </a:lnTo>
                <a:lnTo>
                  <a:pt x="651828" y="5991225"/>
                </a:lnTo>
                <a:lnTo>
                  <a:pt x="662940" y="6043613"/>
                </a:lnTo>
                <a:lnTo>
                  <a:pt x="669290" y="6103938"/>
                </a:lnTo>
                <a:lnTo>
                  <a:pt x="672465" y="6172200"/>
                </a:lnTo>
                <a:lnTo>
                  <a:pt x="669290" y="6240463"/>
                </a:lnTo>
                <a:lnTo>
                  <a:pt x="662940" y="6300788"/>
                </a:lnTo>
                <a:lnTo>
                  <a:pt x="651828" y="6353175"/>
                </a:lnTo>
                <a:lnTo>
                  <a:pt x="635953" y="6399213"/>
                </a:lnTo>
                <a:lnTo>
                  <a:pt x="620078" y="6440488"/>
                </a:lnTo>
                <a:lnTo>
                  <a:pt x="604203" y="6477000"/>
                </a:lnTo>
                <a:lnTo>
                  <a:pt x="585153" y="6515100"/>
                </a:lnTo>
                <a:lnTo>
                  <a:pt x="566103" y="6553200"/>
                </a:lnTo>
                <a:lnTo>
                  <a:pt x="547053" y="6589713"/>
                </a:lnTo>
                <a:lnTo>
                  <a:pt x="531178" y="6630988"/>
                </a:lnTo>
                <a:lnTo>
                  <a:pt x="516890" y="6677025"/>
                </a:lnTo>
                <a:lnTo>
                  <a:pt x="505778" y="6729413"/>
                </a:lnTo>
                <a:lnTo>
                  <a:pt x="497840" y="6789738"/>
                </a:lnTo>
                <a:lnTo>
                  <a:pt x="49625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C5D42D-0CB4-C2EC-7982-50F72AEEE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799" y="2871982"/>
            <a:ext cx="6340855" cy="3181684"/>
          </a:xfrm>
        </p:spPr>
        <p:txBody>
          <a:bodyPr anchor="t">
            <a:normAutofit/>
          </a:bodyPr>
          <a:lstStyle/>
          <a:p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6B215F4-747D-4CC6-A400-179A94AB8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9668" y="0"/>
            <a:ext cx="4232332" cy="3701000"/>
          </a:xfrm>
          <a:custGeom>
            <a:avLst/>
            <a:gdLst>
              <a:gd name="connsiteX0" fmla="*/ 319701 w 4232332"/>
              <a:gd name="connsiteY0" fmla="*/ 0 h 3701000"/>
              <a:gd name="connsiteX1" fmla="*/ 4232332 w 4232332"/>
              <a:gd name="connsiteY1" fmla="*/ 0 h 3701000"/>
              <a:gd name="connsiteX2" fmla="*/ 4232332 w 4232332"/>
              <a:gd name="connsiteY2" fmla="*/ 3034486 h 3701000"/>
              <a:gd name="connsiteX3" fmla="*/ 4230268 w 4232332"/>
              <a:gd name="connsiteY3" fmla="*/ 3035198 h 3701000"/>
              <a:gd name="connsiteX4" fmla="*/ 4185051 w 4232332"/>
              <a:gd name="connsiteY4" fmla="*/ 3049231 h 3701000"/>
              <a:gd name="connsiteX5" fmla="*/ 4136714 w 4232332"/>
              <a:gd name="connsiteY5" fmla="*/ 3061706 h 3701000"/>
              <a:gd name="connsiteX6" fmla="*/ 4089935 w 4232332"/>
              <a:gd name="connsiteY6" fmla="*/ 3074180 h 3701000"/>
              <a:gd name="connsiteX7" fmla="*/ 4043158 w 4232332"/>
              <a:gd name="connsiteY7" fmla="*/ 3088214 h 3701000"/>
              <a:gd name="connsiteX8" fmla="*/ 3997940 w 4232332"/>
              <a:gd name="connsiteY8" fmla="*/ 3103806 h 3701000"/>
              <a:gd name="connsiteX9" fmla="*/ 3955840 w 4232332"/>
              <a:gd name="connsiteY9" fmla="*/ 3122518 h 3701000"/>
              <a:gd name="connsiteX10" fmla="*/ 3916860 w 4232332"/>
              <a:gd name="connsiteY10" fmla="*/ 3144346 h 3701000"/>
              <a:gd name="connsiteX11" fmla="*/ 3882555 w 4232332"/>
              <a:gd name="connsiteY11" fmla="*/ 3172413 h 3701000"/>
              <a:gd name="connsiteX12" fmla="*/ 3846692 w 4232332"/>
              <a:gd name="connsiteY12" fmla="*/ 3203599 h 3701000"/>
              <a:gd name="connsiteX13" fmla="*/ 3815506 w 4232332"/>
              <a:gd name="connsiteY13" fmla="*/ 3239461 h 3701000"/>
              <a:gd name="connsiteX14" fmla="*/ 3785881 w 4232332"/>
              <a:gd name="connsiteY14" fmla="*/ 3276884 h 3701000"/>
              <a:gd name="connsiteX15" fmla="*/ 3756254 w 4232332"/>
              <a:gd name="connsiteY15" fmla="*/ 3315864 h 3701000"/>
              <a:gd name="connsiteX16" fmla="*/ 3726629 w 4232332"/>
              <a:gd name="connsiteY16" fmla="*/ 3354846 h 3701000"/>
              <a:gd name="connsiteX17" fmla="*/ 3697003 w 4232332"/>
              <a:gd name="connsiteY17" fmla="*/ 3392268 h 3701000"/>
              <a:gd name="connsiteX18" fmla="*/ 3664258 w 4232332"/>
              <a:gd name="connsiteY18" fmla="*/ 3428131 h 3701000"/>
              <a:gd name="connsiteX19" fmla="*/ 3631513 w 4232332"/>
              <a:gd name="connsiteY19" fmla="*/ 3459315 h 3701000"/>
              <a:gd name="connsiteX20" fmla="*/ 3594093 w 4232332"/>
              <a:gd name="connsiteY20" fmla="*/ 3485823 h 3701000"/>
              <a:gd name="connsiteX21" fmla="*/ 3555111 w 4232332"/>
              <a:gd name="connsiteY21" fmla="*/ 3506094 h 3701000"/>
              <a:gd name="connsiteX22" fmla="*/ 3508332 w 4232332"/>
              <a:gd name="connsiteY22" fmla="*/ 3520128 h 3701000"/>
              <a:gd name="connsiteX23" fmla="*/ 3459994 w 4232332"/>
              <a:gd name="connsiteY23" fmla="*/ 3526365 h 3701000"/>
              <a:gd name="connsiteX24" fmla="*/ 3410100 w 4232332"/>
              <a:gd name="connsiteY24" fmla="*/ 3527923 h 3701000"/>
              <a:gd name="connsiteX25" fmla="*/ 3357084 w 4232332"/>
              <a:gd name="connsiteY25" fmla="*/ 3523245 h 3701000"/>
              <a:gd name="connsiteX26" fmla="*/ 3304070 w 4232332"/>
              <a:gd name="connsiteY26" fmla="*/ 3517009 h 3701000"/>
              <a:gd name="connsiteX27" fmla="*/ 3251054 w 4232332"/>
              <a:gd name="connsiteY27" fmla="*/ 3509211 h 3701000"/>
              <a:gd name="connsiteX28" fmla="*/ 3198040 w 4232332"/>
              <a:gd name="connsiteY28" fmla="*/ 3502976 h 3701000"/>
              <a:gd name="connsiteX29" fmla="*/ 3145024 w 4232332"/>
              <a:gd name="connsiteY29" fmla="*/ 3499857 h 3701000"/>
              <a:gd name="connsiteX30" fmla="*/ 3093569 w 4232332"/>
              <a:gd name="connsiteY30" fmla="*/ 3499857 h 3701000"/>
              <a:gd name="connsiteX31" fmla="*/ 3045233 w 4232332"/>
              <a:gd name="connsiteY31" fmla="*/ 3506094 h 3701000"/>
              <a:gd name="connsiteX32" fmla="*/ 2995337 w 4232332"/>
              <a:gd name="connsiteY32" fmla="*/ 3518569 h 3701000"/>
              <a:gd name="connsiteX33" fmla="*/ 2950118 w 4232332"/>
              <a:gd name="connsiteY33" fmla="*/ 3537278 h 3701000"/>
              <a:gd name="connsiteX34" fmla="*/ 2903340 w 4232332"/>
              <a:gd name="connsiteY34" fmla="*/ 3562227 h 3701000"/>
              <a:gd name="connsiteX35" fmla="*/ 2856564 w 4232332"/>
              <a:gd name="connsiteY35" fmla="*/ 3587176 h 3701000"/>
              <a:gd name="connsiteX36" fmla="*/ 2809785 w 4232332"/>
              <a:gd name="connsiteY36" fmla="*/ 3615241 h 3701000"/>
              <a:gd name="connsiteX37" fmla="*/ 2764565 w 4232332"/>
              <a:gd name="connsiteY37" fmla="*/ 3641749 h 3701000"/>
              <a:gd name="connsiteX38" fmla="*/ 2716230 w 4232332"/>
              <a:gd name="connsiteY38" fmla="*/ 3665138 h 3701000"/>
              <a:gd name="connsiteX39" fmla="*/ 2669451 w 4232332"/>
              <a:gd name="connsiteY39" fmla="*/ 3683850 h 3701000"/>
              <a:gd name="connsiteX40" fmla="*/ 2621114 w 4232332"/>
              <a:gd name="connsiteY40" fmla="*/ 3696324 h 3701000"/>
              <a:gd name="connsiteX41" fmla="*/ 2571219 w 4232332"/>
              <a:gd name="connsiteY41" fmla="*/ 3701000 h 3701000"/>
              <a:gd name="connsiteX42" fmla="*/ 2521322 w 4232332"/>
              <a:gd name="connsiteY42" fmla="*/ 3696324 h 3701000"/>
              <a:gd name="connsiteX43" fmla="*/ 2472985 w 4232332"/>
              <a:gd name="connsiteY43" fmla="*/ 3683850 h 3701000"/>
              <a:gd name="connsiteX44" fmla="*/ 2426209 w 4232332"/>
              <a:gd name="connsiteY44" fmla="*/ 3665138 h 3701000"/>
              <a:gd name="connsiteX45" fmla="*/ 2377871 w 4232332"/>
              <a:gd name="connsiteY45" fmla="*/ 3641749 h 3701000"/>
              <a:gd name="connsiteX46" fmla="*/ 2332651 w 4232332"/>
              <a:gd name="connsiteY46" fmla="*/ 3615241 h 3701000"/>
              <a:gd name="connsiteX47" fmla="*/ 2285874 w 4232332"/>
              <a:gd name="connsiteY47" fmla="*/ 3587176 h 3701000"/>
              <a:gd name="connsiteX48" fmla="*/ 2239096 w 4232332"/>
              <a:gd name="connsiteY48" fmla="*/ 3562227 h 3701000"/>
              <a:gd name="connsiteX49" fmla="*/ 2192319 w 4232332"/>
              <a:gd name="connsiteY49" fmla="*/ 3537278 h 3701000"/>
              <a:gd name="connsiteX50" fmla="*/ 2145542 w 4232332"/>
              <a:gd name="connsiteY50" fmla="*/ 3518569 h 3701000"/>
              <a:gd name="connsiteX51" fmla="*/ 2097204 w 4232332"/>
              <a:gd name="connsiteY51" fmla="*/ 3506094 h 3701000"/>
              <a:gd name="connsiteX52" fmla="*/ 2048867 w 4232332"/>
              <a:gd name="connsiteY52" fmla="*/ 3499857 h 3701000"/>
              <a:gd name="connsiteX53" fmla="*/ 1997410 w 4232332"/>
              <a:gd name="connsiteY53" fmla="*/ 3499857 h 3701000"/>
              <a:gd name="connsiteX54" fmla="*/ 1944396 w 4232332"/>
              <a:gd name="connsiteY54" fmla="*/ 3502976 h 3701000"/>
              <a:gd name="connsiteX55" fmla="*/ 1891382 w 4232332"/>
              <a:gd name="connsiteY55" fmla="*/ 3509211 h 3701000"/>
              <a:gd name="connsiteX56" fmla="*/ 1838366 w 4232332"/>
              <a:gd name="connsiteY56" fmla="*/ 3517009 h 3701000"/>
              <a:gd name="connsiteX57" fmla="*/ 1785350 w 4232332"/>
              <a:gd name="connsiteY57" fmla="*/ 3523245 h 3701000"/>
              <a:gd name="connsiteX58" fmla="*/ 1732336 w 4232332"/>
              <a:gd name="connsiteY58" fmla="*/ 3527923 h 3701000"/>
              <a:gd name="connsiteX59" fmla="*/ 1682442 w 4232332"/>
              <a:gd name="connsiteY59" fmla="*/ 3526365 h 3701000"/>
              <a:gd name="connsiteX60" fmla="*/ 1634105 w 4232332"/>
              <a:gd name="connsiteY60" fmla="*/ 3520128 h 3701000"/>
              <a:gd name="connsiteX61" fmla="*/ 1587326 w 4232332"/>
              <a:gd name="connsiteY61" fmla="*/ 3506094 h 3701000"/>
              <a:gd name="connsiteX62" fmla="*/ 1548345 w 4232332"/>
              <a:gd name="connsiteY62" fmla="*/ 3485823 h 3701000"/>
              <a:gd name="connsiteX63" fmla="*/ 1510922 w 4232332"/>
              <a:gd name="connsiteY63" fmla="*/ 3459315 h 3701000"/>
              <a:gd name="connsiteX64" fmla="*/ 1478179 w 4232332"/>
              <a:gd name="connsiteY64" fmla="*/ 3428131 h 3701000"/>
              <a:gd name="connsiteX65" fmla="*/ 1445433 w 4232332"/>
              <a:gd name="connsiteY65" fmla="*/ 3392268 h 3701000"/>
              <a:gd name="connsiteX66" fmla="*/ 1415807 w 4232332"/>
              <a:gd name="connsiteY66" fmla="*/ 3354846 h 3701000"/>
              <a:gd name="connsiteX67" fmla="*/ 1386182 w 4232332"/>
              <a:gd name="connsiteY67" fmla="*/ 3315864 h 3701000"/>
              <a:gd name="connsiteX68" fmla="*/ 1356556 w 4232332"/>
              <a:gd name="connsiteY68" fmla="*/ 3276884 h 3701000"/>
              <a:gd name="connsiteX69" fmla="*/ 1326930 w 4232332"/>
              <a:gd name="connsiteY69" fmla="*/ 3239461 h 3701000"/>
              <a:gd name="connsiteX70" fmla="*/ 1295744 w 4232332"/>
              <a:gd name="connsiteY70" fmla="*/ 3203599 h 3701000"/>
              <a:gd name="connsiteX71" fmla="*/ 1259881 w 4232332"/>
              <a:gd name="connsiteY71" fmla="*/ 3172413 h 3701000"/>
              <a:gd name="connsiteX72" fmla="*/ 1225577 w 4232332"/>
              <a:gd name="connsiteY72" fmla="*/ 3144346 h 3701000"/>
              <a:gd name="connsiteX73" fmla="*/ 1186596 w 4232332"/>
              <a:gd name="connsiteY73" fmla="*/ 3122518 h 3701000"/>
              <a:gd name="connsiteX74" fmla="*/ 1144496 w 4232332"/>
              <a:gd name="connsiteY74" fmla="*/ 3103806 h 3701000"/>
              <a:gd name="connsiteX75" fmla="*/ 1099278 w 4232332"/>
              <a:gd name="connsiteY75" fmla="*/ 3088214 h 3701000"/>
              <a:gd name="connsiteX76" fmla="*/ 1052499 w 4232332"/>
              <a:gd name="connsiteY76" fmla="*/ 3074180 h 3701000"/>
              <a:gd name="connsiteX77" fmla="*/ 1005723 w 4232332"/>
              <a:gd name="connsiteY77" fmla="*/ 3061706 h 3701000"/>
              <a:gd name="connsiteX78" fmla="*/ 957386 w 4232332"/>
              <a:gd name="connsiteY78" fmla="*/ 3049231 h 3701000"/>
              <a:gd name="connsiteX79" fmla="*/ 912167 w 4232332"/>
              <a:gd name="connsiteY79" fmla="*/ 3035198 h 3701000"/>
              <a:gd name="connsiteX80" fmla="*/ 866948 w 4232332"/>
              <a:gd name="connsiteY80" fmla="*/ 3019606 h 3701000"/>
              <a:gd name="connsiteX81" fmla="*/ 824850 w 4232332"/>
              <a:gd name="connsiteY81" fmla="*/ 3000894 h 3701000"/>
              <a:gd name="connsiteX82" fmla="*/ 787426 w 4232332"/>
              <a:gd name="connsiteY82" fmla="*/ 2977505 h 3701000"/>
              <a:gd name="connsiteX83" fmla="*/ 753122 w 4232332"/>
              <a:gd name="connsiteY83" fmla="*/ 2949439 h 3701000"/>
              <a:gd name="connsiteX84" fmla="*/ 725057 w 4232332"/>
              <a:gd name="connsiteY84" fmla="*/ 2915136 h 3701000"/>
              <a:gd name="connsiteX85" fmla="*/ 701668 w 4232332"/>
              <a:gd name="connsiteY85" fmla="*/ 2877713 h 3701000"/>
              <a:gd name="connsiteX86" fmla="*/ 682956 w 4232332"/>
              <a:gd name="connsiteY86" fmla="*/ 2835613 h 3701000"/>
              <a:gd name="connsiteX87" fmla="*/ 667364 w 4232332"/>
              <a:gd name="connsiteY87" fmla="*/ 2790396 h 3701000"/>
              <a:gd name="connsiteX88" fmla="*/ 653331 w 4232332"/>
              <a:gd name="connsiteY88" fmla="*/ 2745177 h 3701000"/>
              <a:gd name="connsiteX89" fmla="*/ 640857 w 4232332"/>
              <a:gd name="connsiteY89" fmla="*/ 2696840 h 3701000"/>
              <a:gd name="connsiteX90" fmla="*/ 628382 w 4232332"/>
              <a:gd name="connsiteY90" fmla="*/ 2650063 h 3701000"/>
              <a:gd name="connsiteX91" fmla="*/ 614349 w 4232332"/>
              <a:gd name="connsiteY91" fmla="*/ 2603285 h 3701000"/>
              <a:gd name="connsiteX92" fmla="*/ 598756 w 4232332"/>
              <a:gd name="connsiteY92" fmla="*/ 2558065 h 3701000"/>
              <a:gd name="connsiteX93" fmla="*/ 580044 w 4232332"/>
              <a:gd name="connsiteY93" fmla="*/ 2515965 h 3701000"/>
              <a:gd name="connsiteX94" fmla="*/ 558214 w 4232332"/>
              <a:gd name="connsiteY94" fmla="*/ 2476984 h 3701000"/>
              <a:gd name="connsiteX95" fmla="*/ 530150 w 4232332"/>
              <a:gd name="connsiteY95" fmla="*/ 2442681 h 3701000"/>
              <a:gd name="connsiteX96" fmla="*/ 498963 w 4232332"/>
              <a:gd name="connsiteY96" fmla="*/ 2406817 h 3701000"/>
              <a:gd name="connsiteX97" fmla="*/ 463101 w 4232332"/>
              <a:gd name="connsiteY97" fmla="*/ 2375633 h 3701000"/>
              <a:gd name="connsiteX98" fmla="*/ 424118 w 4232332"/>
              <a:gd name="connsiteY98" fmla="*/ 2346007 h 3701000"/>
              <a:gd name="connsiteX99" fmla="*/ 385138 w 4232332"/>
              <a:gd name="connsiteY99" fmla="*/ 2316382 h 3701000"/>
              <a:gd name="connsiteX100" fmla="*/ 346157 w 4232332"/>
              <a:gd name="connsiteY100" fmla="*/ 2286756 h 3701000"/>
              <a:gd name="connsiteX101" fmla="*/ 308733 w 4232332"/>
              <a:gd name="connsiteY101" fmla="*/ 2257129 h 3701000"/>
              <a:gd name="connsiteX102" fmla="*/ 272871 w 4232332"/>
              <a:gd name="connsiteY102" fmla="*/ 2224386 h 3701000"/>
              <a:gd name="connsiteX103" fmla="*/ 241686 w 4232332"/>
              <a:gd name="connsiteY103" fmla="*/ 2191641 h 3701000"/>
              <a:gd name="connsiteX104" fmla="*/ 215179 w 4232332"/>
              <a:gd name="connsiteY104" fmla="*/ 2154219 h 3701000"/>
              <a:gd name="connsiteX105" fmla="*/ 194909 w 4232332"/>
              <a:gd name="connsiteY105" fmla="*/ 2115238 h 3701000"/>
              <a:gd name="connsiteX106" fmla="*/ 180876 w 4232332"/>
              <a:gd name="connsiteY106" fmla="*/ 2068461 h 3701000"/>
              <a:gd name="connsiteX107" fmla="*/ 174638 w 4232332"/>
              <a:gd name="connsiteY107" fmla="*/ 2020123 h 3701000"/>
              <a:gd name="connsiteX108" fmla="*/ 173078 w 4232332"/>
              <a:gd name="connsiteY108" fmla="*/ 1970225 h 3701000"/>
              <a:gd name="connsiteX109" fmla="*/ 177756 w 4232332"/>
              <a:gd name="connsiteY109" fmla="*/ 1917211 h 3701000"/>
              <a:gd name="connsiteX110" fmla="*/ 183993 w 4232332"/>
              <a:gd name="connsiteY110" fmla="*/ 1864197 h 3701000"/>
              <a:gd name="connsiteX111" fmla="*/ 191789 w 4232332"/>
              <a:gd name="connsiteY111" fmla="*/ 1811182 h 3701000"/>
              <a:gd name="connsiteX112" fmla="*/ 198027 w 4232332"/>
              <a:gd name="connsiteY112" fmla="*/ 1758167 h 3701000"/>
              <a:gd name="connsiteX113" fmla="*/ 201146 w 4232332"/>
              <a:gd name="connsiteY113" fmla="*/ 1705153 h 3701000"/>
              <a:gd name="connsiteX114" fmla="*/ 201146 w 4232332"/>
              <a:gd name="connsiteY114" fmla="*/ 1653697 h 3701000"/>
              <a:gd name="connsiteX115" fmla="*/ 194909 w 4232332"/>
              <a:gd name="connsiteY115" fmla="*/ 1605362 h 3701000"/>
              <a:gd name="connsiteX116" fmla="*/ 182434 w 4232332"/>
              <a:gd name="connsiteY116" fmla="*/ 1557024 h 3701000"/>
              <a:gd name="connsiteX117" fmla="*/ 163723 w 4232332"/>
              <a:gd name="connsiteY117" fmla="*/ 1511804 h 3701000"/>
              <a:gd name="connsiteX118" fmla="*/ 140335 w 4232332"/>
              <a:gd name="connsiteY118" fmla="*/ 1465027 h 3701000"/>
              <a:gd name="connsiteX119" fmla="*/ 113826 w 4232332"/>
              <a:gd name="connsiteY119" fmla="*/ 1418251 h 3701000"/>
              <a:gd name="connsiteX120" fmla="*/ 85761 w 4232332"/>
              <a:gd name="connsiteY120" fmla="*/ 1371472 h 3701000"/>
              <a:gd name="connsiteX121" fmla="*/ 59253 w 4232332"/>
              <a:gd name="connsiteY121" fmla="*/ 1326252 h 3701000"/>
              <a:gd name="connsiteX122" fmla="*/ 35863 w 4232332"/>
              <a:gd name="connsiteY122" fmla="*/ 1277917 h 3701000"/>
              <a:gd name="connsiteX123" fmla="*/ 17153 w 4232332"/>
              <a:gd name="connsiteY123" fmla="*/ 1231139 h 3701000"/>
              <a:gd name="connsiteX124" fmla="*/ 4679 w 4232332"/>
              <a:gd name="connsiteY124" fmla="*/ 1182801 h 3701000"/>
              <a:gd name="connsiteX125" fmla="*/ 0 w 4232332"/>
              <a:gd name="connsiteY125" fmla="*/ 1132905 h 3701000"/>
              <a:gd name="connsiteX126" fmla="*/ 4679 w 4232332"/>
              <a:gd name="connsiteY126" fmla="*/ 1083010 h 3701000"/>
              <a:gd name="connsiteX127" fmla="*/ 17153 w 4232332"/>
              <a:gd name="connsiteY127" fmla="*/ 1034673 h 3701000"/>
              <a:gd name="connsiteX128" fmla="*/ 35863 w 4232332"/>
              <a:gd name="connsiteY128" fmla="*/ 987895 h 3701000"/>
              <a:gd name="connsiteX129" fmla="*/ 59253 w 4232332"/>
              <a:gd name="connsiteY129" fmla="*/ 939559 h 3701000"/>
              <a:gd name="connsiteX130" fmla="*/ 85761 w 4232332"/>
              <a:gd name="connsiteY130" fmla="*/ 894339 h 3701000"/>
              <a:gd name="connsiteX131" fmla="*/ 113826 w 4232332"/>
              <a:gd name="connsiteY131" fmla="*/ 847563 h 3701000"/>
              <a:gd name="connsiteX132" fmla="*/ 140335 w 4232332"/>
              <a:gd name="connsiteY132" fmla="*/ 800784 h 3701000"/>
              <a:gd name="connsiteX133" fmla="*/ 163723 w 4232332"/>
              <a:gd name="connsiteY133" fmla="*/ 754007 h 3701000"/>
              <a:gd name="connsiteX134" fmla="*/ 182434 w 4232332"/>
              <a:gd name="connsiteY134" fmla="*/ 708787 h 3701000"/>
              <a:gd name="connsiteX135" fmla="*/ 194909 w 4232332"/>
              <a:gd name="connsiteY135" fmla="*/ 660451 h 3701000"/>
              <a:gd name="connsiteX136" fmla="*/ 201146 w 4232332"/>
              <a:gd name="connsiteY136" fmla="*/ 612115 h 3701000"/>
              <a:gd name="connsiteX137" fmla="*/ 201146 w 4232332"/>
              <a:gd name="connsiteY137" fmla="*/ 560659 h 3701000"/>
              <a:gd name="connsiteX138" fmla="*/ 198027 w 4232332"/>
              <a:gd name="connsiteY138" fmla="*/ 507644 h 3701000"/>
              <a:gd name="connsiteX139" fmla="*/ 191789 w 4232332"/>
              <a:gd name="connsiteY139" fmla="*/ 454630 h 3701000"/>
              <a:gd name="connsiteX140" fmla="*/ 183993 w 4232332"/>
              <a:gd name="connsiteY140" fmla="*/ 401614 h 3701000"/>
              <a:gd name="connsiteX141" fmla="*/ 177756 w 4232332"/>
              <a:gd name="connsiteY141" fmla="*/ 348600 h 3701000"/>
              <a:gd name="connsiteX142" fmla="*/ 173078 w 4232332"/>
              <a:gd name="connsiteY142" fmla="*/ 295586 h 3701000"/>
              <a:gd name="connsiteX143" fmla="*/ 174638 w 4232332"/>
              <a:gd name="connsiteY143" fmla="*/ 245689 h 3701000"/>
              <a:gd name="connsiteX144" fmla="*/ 180876 w 4232332"/>
              <a:gd name="connsiteY144" fmla="*/ 197353 h 3701000"/>
              <a:gd name="connsiteX145" fmla="*/ 194909 w 4232332"/>
              <a:gd name="connsiteY145" fmla="*/ 150574 h 3701000"/>
              <a:gd name="connsiteX146" fmla="*/ 215179 w 4232332"/>
              <a:gd name="connsiteY146" fmla="*/ 111594 h 3701000"/>
              <a:gd name="connsiteX147" fmla="*/ 241686 w 4232332"/>
              <a:gd name="connsiteY147" fmla="*/ 74171 h 3701000"/>
              <a:gd name="connsiteX148" fmla="*/ 272871 w 4232332"/>
              <a:gd name="connsiteY148" fmla="*/ 41427 h 3701000"/>
              <a:gd name="connsiteX149" fmla="*/ 308733 w 4232332"/>
              <a:gd name="connsiteY149" fmla="*/ 8683 h 370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</a:cxnLst>
            <a:rect l="l" t="t" r="r" b="b"/>
            <a:pathLst>
              <a:path w="4232332" h="3701000">
                <a:moveTo>
                  <a:pt x="319701" y="0"/>
                </a:moveTo>
                <a:lnTo>
                  <a:pt x="4232332" y="0"/>
                </a:lnTo>
                <a:lnTo>
                  <a:pt x="4232332" y="3034486"/>
                </a:lnTo>
                <a:lnTo>
                  <a:pt x="4230268" y="3035198"/>
                </a:lnTo>
                <a:lnTo>
                  <a:pt x="4185051" y="3049231"/>
                </a:lnTo>
                <a:lnTo>
                  <a:pt x="4136714" y="3061706"/>
                </a:lnTo>
                <a:lnTo>
                  <a:pt x="4089935" y="3074180"/>
                </a:lnTo>
                <a:lnTo>
                  <a:pt x="4043158" y="3088214"/>
                </a:lnTo>
                <a:lnTo>
                  <a:pt x="3997940" y="3103806"/>
                </a:lnTo>
                <a:lnTo>
                  <a:pt x="3955840" y="3122518"/>
                </a:lnTo>
                <a:lnTo>
                  <a:pt x="3916860" y="3144346"/>
                </a:lnTo>
                <a:lnTo>
                  <a:pt x="3882555" y="3172413"/>
                </a:lnTo>
                <a:lnTo>
                  <a:pt x="3846692" y="3203599"/>
                </a:lnTo>
                <a:lnTo>
                  <a:pt x="3815506" y="3239461"/>
                </a:lnTo>
                <a:lnTo>
                  <a:pt x="3785881" y="3276884"/>
                </a:lnTo>
                <a:lnTo>
                  <a:pt x="3756254" y="3315864"/>
                </a:lnTo>
                <a:lnTo>
                  <a:pt x="3726629" y="3354846"/>
                </a:lnTo>
                <a:lnTo>
                  <a:pt x="3697003" y="3392268"/>
                </a:lnTo>
                <a:lnTo>
                  <a:pt x="3664258" y="3428131"/>
                </a:lnTo>
                <a:lnTo>
                  <a:pt x="3631513" y="3459315"/>
                </a:lnTo>
                <a:lnTo>
                  <a:pt x="3594093" y="3485823"/>
                </a:lnTo>
                <a:lnTo>
                  <a:pt x="3555111" y="3506094"/>
                </a:lnTo>
                <a:lnTo>
                  <a:pt x="3508332" y="3520128"/>
                </a:lnTo>
                <a:lnTo>
                  <a:pt x="3459994" y="3526365"/>
                </a:lnTo>
                <a:lnTo>
                  <a:pt x="3410100" y="3527923"/>
                </a:lnTo>
                <a:lnTo>
                  <a:pt x="3357084" y="3523245"/>
                </a:lnTo>
                <a:lnTo>
                  <a:pt x="3304070" y="3517009"/>
                </a:lnTo>
                <a:lnTo>
                  <a:pt x="3251054" y="3509211"/>
                </a:lnTo>
                <a:lnTo>
                  <a:pt x="3198040" y="3502976"/>
                </a:lnTo>
                <a:lnTo>
                  <a:pt x="3145024" y="3499857"/>
                </a:lnTo>
                <a:lnTo>
                  <a:pt x="3093569" y="3499857"/>
                </a:lnTo>
                <a:lnTo>
                  <a:pt x="3045233" y="3506094"/>
                </a:lnTo>
                <a:lnTo>
                  <a:pt x="2995337" y="3518569"/>
                </a:lnTo>
                <a:lnTo>
                  <a:pt x="2950118" y="3537278"/>
                </a:lnTo>
                <a:lnTo>
                  <a:pt x="2903340" y="3562227"/>
                </a:lnTo>
                <a:lnTo>
                  <a:pt x="2856564" y="3587176"/>
                </a:lnTo>
                <a:lnTo>
                  <a:pt x="2809785" y="3615241"/>
                </a:lnTo>
                <a:lnTo>
                  <a:pt x="2764565" y="3641749"/>
                </a:lnTo>
                <a:lnTo>
                  <a:pt x="2716230" y="3665138"/>
                </a:lnTo>
                <a:lnTo>
                  <a:pt x="2669451" y="3683850"/>
                </a:lnTo>
                <a:lnTo>
                  <a:pt x="2621114" y="3696324"/>
                </a:lnTo>
                <a:lnTo>
                  <a:pt x="2571219" y="3701000"/>
                </a:lnTo>
                <a:lnTo>
                  <a:pt x="2521322" y="3696324"/>
                </a:lnTo>
                <a:lnTo>
                  <a:pt x="2472985" y="3683850"/>
                </a:lnTo>
                <a:lnTo>
                  <a:pt x="2426209" y="3665138"/>
                </a:lnTo>
                <a:lnTo>
                  <a:pt x="2377871" y="3641749"/>
                </a:lnTo>
                <a:lnTo>
                  <a:pt x="2332651" y="3615241"/>
                </a:lnTo>
                <a:lnTo>
                  <a:pt x="2285874" y="3587176"/>
                </a:lnTo>
                <a:lnTo>
                  <a:pt x="2239096" y="3562227"/>
                </a:lnTo>
                <a:lnTo>
                  <a:pt x="2192319" y="3537278"/>
                </a:lnTo>
                <a:lnTo>
                  <a:pt x="2145542" y="3518569"/>
                </a:lnTo>
                <a:lnTo>
                  <a:pt x="2097204" y="3506094"/>
                </a:lnTo>
                <a:lnTo>
                  <a:pt x="2048867" y="3499857"/>
                </a:lnTo>
                <a:lnTo>
                  <a:pt x="1997410" y="3499857"/>
                </a:lnTo>
                <a:lnTo>
                  <a:pt x="1944396" y="3502976"/>
                </a:lnTo>
                <a:lnTo>
                  <a:pt x="1891382" y="3509211"/>
                </a:lnTo>
                <a:lnTo>
                  <a:pt x="1838366" y="3517009"/>
                </a:lnTo>
                <a:lnTo>
                  <a:pt x="1785350" y="3523245"/>
                </a:lnTo>
                <a:lnTo>
                  <a:pt x="1732336" y="3527923"/>
                </a:lnTo>
                <a:lnTo>
                  <a:pt x="1682442" y="3526365"/>
                </a:lnTo>
                <a:lnTo>
                  <a:pt x="1634105" y="3520128"/>
                </a:lnTo>
                <a:lnTo>
                  <a:pt x="1587326" y="3506094"/>
                </a:lnTo>
                <a:lnTo>
                  <a:pt x="1548345" y="3485823"/>
                </a:lnTo>
                <a:lnTo>
                  <a:pt x="1510922" y="3459315"/>
                </a:lnTo>
                <a:lnTo>
                  <a:pt x="1478179" y="3428131"/>
                </a:lnTo>
                <a:lnTo>
                  <a:pt x="1445433" y="3392268"/>
                </a:lnTo>
                <a:lnTo>
                  <a:pt x="1415807" y="3354846"/>
                </a:lnTo>
                <a:lnTo>
                  <a:pt x="1386182" y="3315864"/>
                </a:lnTo>
                <a:lnTo>
                  <a:pt x="1356556" y="3276884"/>
                </a:lnTo>
                <a:lnTo>
                  <a:pt x="1326930" y="3239461"/>
                </a:lnTo>
                <a:lnTo>
                  <a:pt x="1295744" y="3203599"/>
                </a:lnTo>
                <a:lnTo>
                  <a:pt x="1259881" y="3172413"/>
                </a:lnTo>
                <a:lnTo>
                  <a:pt x="1225577" y="3144346"/>
                </a:lnTo>
                <a:lnTo>
                  <a:pt x="1186596" y="3122518"/>
                </a:lnTo>
                <a:lnTo>
                  <a:pt x="1144496" y="3103806"/>
                </a:lnTo>
                <a:lnTo>
                  <a:pt x="1099278" y="3088214"/>
                </a:lnTo>
                <a:lnTo>
                  <a:pt x="1052499" y="3074180"/>
                </a:lnTo>
                <a:lnTo>
                  <a:pt x="1005723" y="3061706"/>
                </a:lnTo>
                <a:lnTo>
                  <a:pt x="957386" y="3049231"/>
                </a:lnTo>
                <a:lnTo>
                  <a:pt x="912167" y="3035198"/>
                </a:lnTo>
                <a:lnTo>
                  <a:pt x="866948" y="3019606"/>
                </a:lnTo>
                <a:lnTo>
                  <a:pt x="824850" y="3000894"/>
                </a:lnTo>
                <a:lnTo>
                  <a:pt x="787426" y="2977505"/>
                </a:lnTo>
                <a:lnTo>
                  <a:pt x="753122" y="2949439"/>
                </a:lnTo>
                <a:lnTo>
                  <a:pt x="725057" y="2915136"/>
                </a:lnTo>
                <a:lnTo>
                  <a:pt x="701668" y="2877713"/>
                </a:lnTo>
                <a:lnTo>
                  <a:pt x="682956" y="2835613"/>
                </a:lnTo>
                <a:lnTo>
                  <a:pt x="667364" y="2790396"/>
                </a:lnTo>
                <a:lnTo>
                  <a:pt x="653331" y="2745177"/>
                </a:lnTo>
                <a:lnTo>
                  <a:pt x="640857" y="2696840"/>
                </a:lnTo>
                <a:lnTo>
                  <a:pt x="628382" y="2650063"/>
                </a:lnTo>
                <a:lnTo>
                  <a:pt x="614349" y="2603285"/>
                </a:lnTo>
                <a:lnTo>
                  <a:pt x="598756" y="2558065"/>
                </a:lnTo>
                <a:lnTo>
                  <a:pt x="580044" y="2515965"/>
                </a:lnTo>
                <a:lnTo>
                  <a:pt x="558214" y="2476984"/>
                </a:lnTo>
                <a:lnTo>
                  <a:pt x="530150" y="2442681"/>
                </a:lnTo>
                <a:lnTo>
                  <a:pt x="498963" y="2406817"/>
                </a:lnTo>
                <a:lnTo>
                  <a:pt x="463101" y="2375633"/>
                </a:lnTo>
                <a:lnTo>
                  <a:pt x="424118" y="2346007"/>
                </a:lnTo>
                <a:lnTo>
                  <a:pt x="385138" y="2316382"/>
                </a:lnTo>
                <a:lnTo>
                  <a:pt x="346157" y="2286756"/>
                </a:lnTo>
                <a:lnTo>
                  <a:pt x="308733" y="2257129"/>
                </a:lnTo>
                <a:lnTo>
                  <a:pt x="272871" y="2224386"/>
                </a:lnTo>
                <a:lnTo>
                  <a:pt x="241686" y="2191641"/>
                </a:lnTo>
                <a:lnTo>
                  <a:pt x="215179" y="2154219"/>
                </a:lnTo>
                <a:lnTo>
                  <a:pt x="194909" y="2115238"/>
                </a:lnTo>
                <a:lnTo>
                  <a:pt x="180876" y="2068461"/>
                </a:lnTo>
                <a:lnTo>
                  <a:pt x="174638" y="2020123"/>
                </a:lnTo>
                <a:lnTo>
                  <a:pt x="173078" y="1970225"/>
                </a:lnTo>
                <a:lnTo>
                  <a:pt x="177756" y="1917211"/>
                </a:lnTo>
                <a:lnTo>
                  <a:pt x="183993" y="1864197"/>
                </a:lnTo>
                <a:lnTo>
                  <a:pt x="191789" y="1811182"/>
                </a:lnTo>
                <a:lnTo>
                  <a:pt x="198027" y="1758167"/>
                </a:lnTo>
                <a:lnTo>
                  <a:pt x="201146" y="1705153"/>
                </a:lnTo>
                <a:lnTo>
                  <a:pt x="201146" y="1653697"/>
                </a:lnTo>
                <a:lnTo>
                  <a:pt x="194909" y="1605362"/>
                </a:lnTo>
                <a:lnTo>
                  <a:pt x="182434" y="1557024"/>
                </a:lnTo>
                <a:lnTo>
                  <a:pt x="163723" y="1511804"/>
                </a:lnTo>
                <a:lnTo>
                  <a:pt x="140335" y="1465027"/>
                </a:lnTo>
                <a:lnTo>
                  <a:pt x="113826" y="1418251"/>
                </a:lnTo>
                <a:lnTo>
                  <a:pt x="85761" y="1371472"/>
                </a:lnTo>
                <a:lnTo>
                  <a:pt x="59253" y="1326252"/>
                </a:lnTo>
                <a:lnTo>
                  <a:pt x="35863" y="1277917"/>
                </a:lnTo>
                <a:lnTo>
                  <a:pt x="17153" y="1231139"/>
                </a:lnTo>
                <a:lnTo>
                  <a:pt x="4679" y="1182801"/>
                </a:lnTo>
                <a:lnTo>
                  <a:pt x="0" y="1132905"/>
                </a:lnTo>
                <a:lnTo>
                  <a:pt x="4679" y="1083010"/>
                </a:lnTo>
                <a:lnTo>
                  <a:pt x="17153" y="1034673"/>
                </a:lnTo>
                <a:lnTo>
                  <a:pt x="35863" y="987895"/>
                </a:lnTo>
                <a:lnTo>
                  <a:pt x="59253" y="939559"/>
                </a:lnTo>
                <a:lnTo>
                  <a:pt x="85761" y="894339"/>
                </a:lnTo>
                <a:lnTo>
                  <a:pt x="113826" y="847563"/>
                </a:lnTo>
                <a:lnTo>
                  <a:pt x="140335" y="800784"/>
                </a:lnTo>
                <a:lnTo>
                  <a:pt x="163723" y="754007"/>
                </a:lnTo>
                <a:lnTo>
                  <a:pt x="182434" y="708787"/>
                </a:lnTo>
                <a:lnTo>
                  <a:pt x="194909" y="660451"/>
                </a:lnTo>
                <a:lnTo>
                  <a:pt x="201146" y="612115"/>
                </a:lnTo>
                <a:lnTo>
                  <a:pt x="201146" y="560659"/>
                </a:lnTo>
                <a:lnTo>
                  <a:pt x="198027" y="507644"/>
                </a:lnTo>
                <a:lnTo>
                  <a:pt x="191789" y="454630"/>
                </a:lnTo>
                <a:lnTo>
                  <a:pt x="183993" y="401614"/>
                </a:lnTo>
                <a:lnTo>
                  <a:pt x="177756" y="348600"/>
                </a:lnTo>
                <a:lnTo>
                  <a:pt x="173078" y="295586"/>
                </a:lnTo>
                <a:lnTo>
                  <a:pt x="174638" y="245689"/>
                </a:lnTo>
                <a:lnTo>
                  <a:pt x="180876" y="197353"/>
                </a:lnTo>
                <a:lnTo>
                  <a:pt x="194909" y="150574"/>
                </a:lnTo>
                <a:lnTo>
                  <a:pt x="215179" y="111594"/>
                </a:lnTo>
                <a:lnTo>
                  <a:pt x="241686" y="74171"/>
                </a:lnTo>
                <a:lnTo>
                  <a:pt x="272871" y="41427"/>
                </a:lnTo>
                <a:lnTo>
                  <a:pt x="308733" y="868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336FE1A-0BAD-4B17-A0E2-47F328026E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5116" y="0"/>
            <a:ext cx="4116885" cy="3585722"/>
          </a:xfrm>
          <a:custGeom>
            <a:avLst/>
            <a:gdLst>
              <a:gd name="connsiteX0" fmla="*/ 371204 w 4116885"/>
              <a:gd name="connsiteY0" fmla="*/ 0 h 3585722"/>
              <a:gd name="connsiteX1" fmla="*/ 4116885 w 4116885"/>
              <a:gd name="connsiteY1" fmla="*/ 0 h 3585722"/>
              <a:gd name="connsiteX2" fmla="*/ 4116885 w 4116885"/>
              <a:gd name="connsiteY2" fmla="*/ 2920084 h 3585722"/>
              <a:gd name="connsiteX3" fmla="*/ 4083518 w 4116885"/>
              <a:gd name="connsiteY3" fmla="*/ 2934914 h 3585722"/>
              <a:gd name="connsiteX4" fmla="*/ 4040331 w 4116885"/>
              <a:gd name="connsiteY4" fmla="*/ 2949806 h 3585722"/>
              <a:gd name="connsiteX5" fmla="*/ 3997143 w 4116885"/>
              <a:gd name="connsiteY5" fmla="*/ 2963209 h 3585722"/>
              <a:gd name="connsiteX6" fmla="*/ 3950976 w 4116885"/>
              <a:gd name="connsiteY6" fmla="*/ 2975125 h 3585722"/>
              <a:gd name="connsiteX7" fmla="*/ 3906298 w 4116885"/>
              <a:gd name="connsiteY7" fmla="*/ 2987039 h 3585722"/>
              <a:gd name="connsiteX8" fmla="*/ 3861622 w 4116885"/>
              <a:gd name="connsiteY8" fmla="*/ 3000442 h 3585722"/>
              <a:gd name="connsiteX9" fmla="*/ 3818433 w 4116885"/>
              <a:gd name="connsiteY9" fmla="*/ 3015336 h 3585722"/>
              <a:gd name="connsiteX10" fmla="*/ 3778225 w 4116885"/>
              <a:gd name="connsiteY10" fmla="*/ 3033207 h 3585722"/>
              <a:gd name="connsiteX11" fmla="*/ 3740994 w 4116885"/>
              <a:gd name="connsiteY11" fmla="*/ 3054056 h 3585722"/>
              <a:gd name="connsiteX12" fmla="*/ 3708230 w 4116885"/>
              <a:gd name="connsiteY12" fmla="*/ 3080861 h 3585722"/>
              <a:gd name="connsiteX13" fmla="*/ 3673977 w 4116885"/>
              <a:gd name="connsiteY13" fmla="*/ 3110649 h 3585722"/>
              <a:gd name="connsiteX14" fmla="*/ 3644190 w 4116885"/>
              <a:gd name="connsiteY14" fmla="*/ 3144902 h 3585722"/>
              <a:gd name="connsiteX15" fmla="*/ 3615895 w 4116885"/>
              <a:gd name="connsiteY15" fmla="*/ 3180643 h 3585722"/>
              <a:gd name="connsiteX16" fmla="*/ 3587600 w 4116885"/>
              <a:gd name="connsiteY16" fmla="*/ 3217874 h 3585722"/>
              <a:gd name="connsiteX17" fmla="*/ 3559305 w 4116885"/>
              <a:gd name="connsiteY17" fmla="*/ 3255107 h 3585722"/>
              <a:gd name="connsiteX18" fmla="*/ 3531009 w 4116885"/>
              <a:gd name="connsiteY18" fmla="*/ 3290849 h 3585722"/>
              <a:gd name="connsiteX19" fmla="*/ 3499734 w 4116885"/>
              <a:gd name="connsiteY19" fmla="*/ 3325101 h 3585722"/>
              <a:gd name="connsiteX20" fmla="*/ 3468459 w 4116885"/>
              <a:gd name="connsiteY20" fmla="*/ 3354887 h 3585722"/>
              <a:gd name="connsiteX21" fmla="*/ 3432719 w 4116885"/>
              <a:gd name="connsiteY21" fmla="*/ 3380204 h 3585722"/>
              <a:gd name="connsiteX22" fmla="*/ 3395487 w 4116885"/>
              <a:gd name="connsiteY22" fmla="*/ 3399565 h 3585722"/>
              <a:gd name="connsiteX23" fmla="*/ 3350809 w 4116885"/>
              <a:gd name="connsiteY23" fmla="*/ 3412968 h 3585722"/>
              <a:gd name="connsiteX24" fmla="*/ 3304642 w 4116885"/>
              <a:gd name="connsiteY24" fmla="*/ 3418925 h 3585722"/>
              <a:gd name="connsiteX25" fmla="*/ 3256988 w 4116885"/>
              <a:gd name="connsiteY25" fmla="*/ 3420415 h 3585722"/>
              <a:gd name="connsiteX26" fmla="*/ 3206353 w 4116885"/>
              <a:gd name="connsiteY26" fmla="*/ 3415946 h 3585722"/>
              <a:gd name="connsiteX27" fmla="*/ 3155719 w 4116885"/>
              <a:gd name="connsiteY27" fmla="*/ 3409991 h 3585722"/>
              <a:gd name="connsiteX28" fmla="*/ 3105083 w 4116885"/>
              <a:gd name="connsiteY28" fmla="*/ 3402543 h 3585722"/>
              <a:gd name="connsiteX29" fmla="*/ 3054450 w 4116885"/>
              <a:gd name="connsiteY29" fmla="*/ 3396587 h 3585722"/>
              <a:gd name="connsiteX30" fmla="*/ 3003814 w 4116885"/>
              <a:gd name="connsiteY30" fmla="*/ 3393607 h 3585722"/>
              <a:gd name="connsiteX31" fmla="*/ 2954669 w 4116885"/>
              <a:gd name="connsiteY31" fmla="*/ 3393607 h 3585722"/>
              <a:gd name="connsiteX32" fmla="*/ 2908503 w 4116885"/>
              <a:gd name="connsiteY32" fmla="*/ 3399565 h 3585722"/>
              <a:gd name="connsiteX33" fmla="*/ 2860847 w 4116885"/>
              <a:gd name="connsiteY33" fmla="*/ 3411479 h 3585722"/>
              <a:gd name="connsiteX34" fmla="*/ 2817659 w 4116885"/>
              <a:gd name="connsiteY34" fmla="*/ 3429350 h 3585722"/>
              <a:gd name="connsiteX35" fmla="*/ 2772981 w 4116885"/>
              <a:gd name="connsiteY35" fmla="*/ 3453178 h 3585722"/>
              <a:gd name="connsiteX36" fmla="*/ 2728305 w 4116885"/>
              <a:gd name="connsiteY36" fmla="*/ 3477008 h 3585722"/>
              <a:gd name="connsiteX37" fmla="*/ 2683627 w 4116885"/>
              <a:gd name="connsiteY37" fmla="*/ 3503814 h 3585722"/>
              <a:gd name="connsiteX38" fmla="*/ 2640437 w 4116885"/>
              <a:gd name="connsiteY38" fmla="*/ 3529131 h 3585722"/>
              <a:gd name="connsiteX39" fmla="*/ 2594272 w 4116885"/>
              <a:gd name="connsiteY39" fmla="*/ 3551469 h 3585722"/>
              <a:gd name="connsiteX40" fmla="*/ 2549594 w 4116885"/>
              <a:gd name="connsiteY40" fmla="*/ 3569341 h 3585722"/>
              <a:gd name="connsiteX41" fmla="*/ 2503426 w 4116885"/>
              <a:gd name="connsiteY41" fmla="*/ 3581255 h 3585722"/>
              <a:gd name="connsiteX42" fmla="*/ 2455772 w 4116885"/>
              <a:gd name="connsiteY42" fmla="*/ 3585722 h 3585722"/>
              <a:gd name="connsiteX43" fmla="*/ 2408116 w 4116885"/>
              <a:gd name="connsiteY43" fmla="*/ 3581255 h 3585722"/>
              <a:gd name="connsiteX44" fmla="*/ 2361949 w 4116885"/>
              <a:gd name="connsiteY44" fmla="*/ 3569341 h 3585722"/>
              <a:gd name="connsiteX45" fmla="*/ 2317272 w 4116885"/>
              <a:gd name="connsiteY45" fmla="*/ 3551469 h 3585722"/>
              <a:gd name="connsiteX46" fmla="*/ 2271105 w 4116885"/>
              <a:gd name="connsiteY46" fmla="*/ 3529131 h 3585722"/>
              <a:gd name="connsiteX47" fmla="*/ 2227917 w 4116885"/>
              <a:gd name="connsiteY47" fmla="*/ 3503814 h 3585722"/>
              <a:gd name="connsiteX48" fmla="*/ 2183239 w 4116885"/>
              <a:gd name="connsiteY48" fmla="*/ 3477008 h 3585722"/>
              <a:gd name="connsiteX49" fmla="*/ 2138561 w 4116885"/>
              <a:gd name="connsiteY49" fmla="*/ 3453178 h 3585722"/>
              <a:gd name="connsiteX50" fmla="*/ 2093885 w 4116885"/>
              <a:gd name="connsiteY50" fmla="*/ 3429350 h 3585722"/>
              <a:gd name="connsiteX51" fmla="*/ 2049208 w 4116885"/>
              <a:gd name="connsiteY51" fmla="*/ 3411479 h 3585722"/>
              <a:gd name="connsiteX52" fmla="*/ 2003041 w 4116885"/>
              <a:gd name="connsiteY52" fmla="*/ 3399565 h 3585722"/>
              <a:gd name="connsiteX53" fmla="*/ 1956874 w 4116885"/>
              <a:gd name="connsiteY53" fmla="*/ 3393607 h 3585722"/>
              <a:gd name="connsiteX54" fmla="*/ 1907728 w 4116885"/>
              <a:gd name="connsiteY54" fmla="*/ 3393607 h 3585722"/>
              <a:gd name="connsiteX55" fmla="*/ 1857094 w 4116885"/>
              <a:gd name="connsiteY55" fmla="*/ 3396587 h 3585722"/>
              <a:gd name="connsiteX56" fmla="*/ 1806460 w 4116885"/>
              <a:gd name="connsiteY56" fmla="*/ 3402543 h 3585722"/>
              <a:gd name="connsiteX57" fmla="*/ 1755825 w 4116885"/>
              <a:gd name="connsiteY57" fmla="*/ 3409991 h 3585722"/>
              <a:gd name="connsiteX58" fmla="*/ 1705189 w 4116885"/>
              <a:gd name="connsiteY58" fmla="*/ 3415946 h 3585722"/>
              <a:gd name="connsiteX59" fmla="*/ 1654555 w 4116885"/>
              <a:gd name="connsiteY59" fmla="*/ 3420415 h 3585722"/>
              <a:gd name="connsiteX60" fmla="*/ 1606901 w 4116885"/>
              <a:gd name="connsiteY60" fmla="*/ 3418925 h 3585722"/>
              <a:gd name="connsiteX61" fmla="*/ 1560733 w 4116885"/>
              <a:gd name="connsiteY61" fmla="*/ 3412968 h 3585722"/>
              <a:gd name="connsiteX62" fmla="*/ 1516055 w 4116885"/>
              <a:gd name="connsiteY62" fmla="*/ 3399565 h 3585722"/>
              <a:gd name="connsiteX63" fmla="*/ 1478825 w 4116885"/>
              <a:gd name="connsiteY63" fmla="*/ 3380204 h 3585722"/>
              <a:gd name="connsiteX64" fmla="*/ 1443081 w 4116885"/>
              <a:gd name="connsiteY64" fmla="*/ 3354887 h 3585722"/>
              <a:gd name="connsiteX65" fmla="*/ 1411808 w 4116885"/>
              <a:gd name="connsiteY65" fmla="*/ 3325101 h 3585722"/>
              <a:gd name="connsiteX66" fmla="*/ 1380533 w 4116885"/>
              <a:gd name="connsiteY66" fmla="*/ 3290849 h 3585722"/>
              <a:gd name="connsiteX67" fmla="*/ 1352239 w 4116885"/>
              <a:gd name="connsiteY67" fmla="*/ 3255107 h 3585722"/>
              <a:gd name="connsiteX68" fmla="*/ 1323942 w 4116885"/>
              <a:gd name="connsiteY68" fmla="*/ 3217874 h 3585722"/>
              <a:gd name="connsiteX69" fmla="*/ 1295647 w 4116885"/>
              <a:gd name="connsiteY69" fmla="*/ 3180643 h 3585722"/>
              <a:gd name="connsiteX70" fmla="*/ 1267352 w 4116885"/>
              <a:gd name="connsiteY70" fmla="*/ 3144902 h 3585722"/>
              <a:gd name="connsiteX71" fmla="*/ 1237566 w 4116885"/>
              <a:gd name="connsiteY71" fmla="*/ 3110649 h 3585722"/>
              <a:gd name="connsiteX72" fmla="*/ 1203314 w 4116885"/>
              <a:gd name="connsiteY72" fmla="*/ 3080861 h 3585722"/>
              <a:gd name="connsiteX73" fmla="*/ 1170550 w 4116885"/>
              <a:gd name="connsiteY73" fmla="*/ 3054056 h 3585722"/>
              <a:gd name="connsiteX74" fmla="*/ 1133319 w 4116885"/>
              <a:gd name="connsiteY74" fmla="*/ 3033207 h 3585722"/>
              <a:gd name="connsiteX75" fmla="*/ 1093109 w 4116885"/>
              <a:gd name="connsiteY75" fmla="*/ 3015336 h 3585722"/>
              <a:gd name="connsiteX76" fmla="*/ 1049921 w 4116885"/>
              <a:gd name="connsiteY76" fmla="*/ 3000442 h 3585722"/>
              <a:gd name="connsiteX77" fmla="*/ 1005242 w 4116885"/>
              <a:gd name="connsiteY77" fmla="*/ 2987039 h 3585722"/>
              <a:gd name="connsiteX78" fmla="*/ 960566 w 4116885"/>
              <a:gd name="connsiteY78" fmla="*/ 2975125 h 3585722"/>
              <a:gd name="connsiteX79" fmla="*/ 914400 w 4116885"/>
              <a:gd name="connsiteY79" fmla="*/ 2963209 h 3585722"/>
              <a:gd name="connsiteX80" fmla="*/ 871211 w 4116885"/>
              <a:gd name="connsiteY80" fmla="*/ 2949806 h 3585722"/>
              <a:gd name="connsiteX81" fmla="*/ 828022 w 4116885"/>
              <a:gd name="connsiteY81" fmla="*/ 2934914 h 3585722"/>
              <a:gd name="connsiteX82" fmla="*/ 787813 w 4116885"/>
              <a:gd name="connsiteY82" fmla="*/ 2917043 h 3585722"/>
              <a:gd name="connsiteX83" fmla="*/ 752072 w 4116885"/>
              <a:gd name="connsiteY83" fmla="*/ 2894704 h 3585722"/>
              <a:gd name="connsiteX84" fmla="*/ 719306 w 4116885"/>
              <a:gd name="connsiteY84" fmla="*/ 2867898 h 3585722"/>
              <a:gd name="connsiteX85" fmla="*/ 692502 w 4116885"/>
              <a:gd name="connsiteY85" fmla="*/ 2835134 h 3585722"/>
              <a:gd name="connsiteX86" fmla="*/ 670163 w 4116885"/>
              <a:gd name="connsiteY86" fmla="*/ 2799391 h 3585722"/>
              <a:gd name="connsiteX87" fmla="*/ 652291 w 4116885"/>
              <a:gd name="connsiteY87" fmla="*/ 2759180 h 3585722"/>
              <a:gd name="connsiteX88" fmla="*/ 637399 w 4116885"/>
              <a:gd name="connsiteY88" fmla="*/ 2715993 h 3585722"/>
              <a:gd name="connsiteX89" fmla="*/ 623997 w 4116885"/>
              <a:gd name="connsiteY89" fmla="*/ 2672804 h 3585722"/>
              <a:gd name="connsiteX90" fmla="*/ 612083 w 4116885"/>
              <a:gd name="connsiteY90" fmla="*/ 2626638 h 3585722"/>
              <a:gd name="connsiteX91" fmla="*/ 600169 w 4116885"/>
              <a:gd name="connsiteY91" fmla="*/ 2581960 h 3585722"/>
              <a:gd name="connsiteX92" fmla="*/ 586764 w 4116885"/>
              <a:gd name="connsiteY92" fmla="*/ 2537281 h 3585722"/>
              <a:gd name="connsiteX93" fmla="*/ 571872 w 4116885"/>
              <a:gd name="connsiteY93" fmla="*/ 2494092 h 3585722"/>
              <a:gd name="connsiteX94" fmla="*/ 554000 w 4116885"/>
              <a:gd name="connsiteY94" fmla="*/ 2453882 h 3585722"/>
              <a:gd name="connsiteX95" fmla="*/ 533152 w 4116885"/>
              <a:gd name="connsiteY95" fmla="*/ 2416651 h 3585722"/>
              <a:gd name="connsiteX96" fmla="*/ 506346 w 4116885"/>
              <a:gd name="connsiteY96" fmla="*/ 2383887 h 3585722"/>
              <a:gd name="connsiteX97" fmla="*/ 476561 w 4116885"/>
              <a:gd name="connsiteY97" fmla="*/ 2349633 h 3585722"/>
              <a:gd name="connsiteX98" fmla="*/ 442308 w 4116885"/>
              <a:gd name="connsiteY98" fmla="*/ 2319849 h 3585722"/>
              <a:gd name="connsiteX99" fmla="*/ 405075 w 4116885"/>
              <a:gd name="connsiteY99" fmla="*/ 2291554 h 3585722"/>
              <a:gd name="connsiteX100" fmla="*/ 367844 w 4116885"/>
              <a:gd name="connsiteY100" fmla="*/ 2263257 h 3585722"/>
              <a:gd name="connsiteX101" fmla="*/ 330615 w 4116885"/>
              <a:gd name="connsiteY101" fmla="*/ 2234962 h 3585722"/>
              <a:gd name="connsiteX102" fmla="*/ 294872 w 4116885"/>
              <a:gd name="connsiteY102" fmla="*/ 2206664 h 3585722"/>
              <a:gd name="connsiteX103" fmla="*/ 260619 w 4116885"/>
              <a:gd name="connsiteY103" fmla="*/ 2175390 h 3585722"/>
              <a:gd name="connsiteX104" fmla="*/ 230835 w 4116885"/>
              <a:gd name="connsiteY104" fmla="*/ 2144116 h 3585722"/>
              <a:gd name="connsiteX105" fmla="*/ 205519 w 4116885"/>
              <a:gd name="connsiteY105" fmla="*/ 2108372 h 3585722"/>
              <a:gd name="connsiteX106" fmla="*/ 186158 w 4116885"/>
              <a:gd name="connsiteY106" fmla="*/ 2071141 h 3585722"/>
              <a:gd name="connsiteX107" fmla="*/ 172755 w 4116885"/>
              <a:gd name="connsiteY107" fmla="*/ 2026465 h 3585722"/>
              <a:gd name="connsiteX108" fmla="*/ 166797 w 4116885"/>
              <a:gd name="connsiteY108" fmla="*/ 1980297 h 3585722"/>
              <a:gd name="connsiteX109" fmla="*/ 165306 w 4116885"/>
              <a:gd name="connsiteY109" fmla="*/ 1932640 h 3585722"/>
              <a:gd name="connsiteX110" fmla="*/ 169775 w 4116885"/>
              <a:gd name="connsiteY110" fmla="*/ 1882006 h 3585722"/>
              <a:gd name="connsiteX111" fmla="*/ 175733 w 4116885"/>
              <a:gd name="connsiteY111" fmla="*/ 1831370 h 3585722"/>
              <a:gd name="connsiteX112" fmla="*/ 183178 w 4116885"/>
              <a:gd name="connsiteY112" fmla="*/ 1780735 h 3585722"/>
              <a:gd name="connsiteX113" fmla="*/ 189136 w 4116885"/>
              <a:gd name="connsiteY113" fmla="*/ 1730101 h 3585722"/>
              <a:gd name="connsiteX114" fmla="*/ 192116 w 4116885"/>
              <a:gd name="connsiteY114" fmla="*/ 1679466 h 3585722"/>
              <a:gd name="connsiteX115" fmla="*/ 192116 w 4116885"/>
              <a:gd name="connsiteY115" fmla="*/ 1630319 h 3585722"/>
              <a:gd name="connsiteX116" fmla="*/ 186158 w 4116885"/>
              <a:gd name="connsiteY116" fmla="*/ 1584152 h 3585722"/>
              <a:gd name="connsiteX117" fmla="*/ 174244 w 4116885"/>
              <a:gd name="connsiteY117" fmla="*/ 1537986 h 3585722"/>
              <a:gd name="connsiteX118" fmla="*/ 156372 w 4116885"/>
              <a:gd name="connsiteY118" fmla="*/ 1494795 h 3585722"/>
              <a:gd name="connsiteX119" fmla="*/ 134033 w 4116885"/>
              <a:gd name="connsiteY119" fmla="*/ 1450119 h 3585722"/>
              <a:gd name="connsiteX120" fmla="*/ 108716 w 4116885"/>
              <a:gd name="connsiteY120" fmla="*/ 1405442 h 3585722"/>
              <a:gd name="connsiteX121" fmla="*/ 81910 w 4116885"/>
              <a:gd name="connsiteY121" fmla="*/ 1360762 h 3585722"/>
              <a:gd name="connsiteX122" fmla="*/ 56594 w 4116885"/>
              <a:gd name="connsiteY122" fmla="*/ 1317574 h 3585722"/>
              <a:gd name="connsiteX123" fmla="*/ 34253 w 4116885"/>
              <a:gd name="connsiteY123" fmla="*/ 1271407 h 3585722"/>
              <a:gd name="connsiteX124" fmla="*/ 16383 w 4116885"/>
              <a:gd name="connsiteY124" fmla="*/ 1226729 h 3585722"/>
              <a:gd name="connsiteX125" fmla="*/ 4469 w 4116885"/>
              <a:gd name="connsiteY125" fmla="*/ 1180561 h 3585722"/>
              <a:gd name="connsiteX126" fmla="*/ 0 w 4116885"/>
              <a:gd name="connsiteY126" fmla="*/ 1132905 h 3585722"/>
              <a:gd name="connsiteX127" fmla="*/ 4469 w 4116885"/>
              <a:gd name="connsiteY127" fmla="*/ 1085249 h 3585722"/>
              <a:gd name="connsiteX128" fmla="*/ 16383 w 4116885"/>
              <a:gd name="connsiteY128" fmla="*/ 1039083 h 3585722"/>
              <a:gd name="connsiteX129" fmla="*/ 34253 w 4116885"/>
              <a:gd name="connsiteY129" fmla="*/ 994403 h 3585722"/>
              <a:gd name="connsiteX130" fmla="*/ 56594 w 4116885"/>
              <a:gd name="connsiteY130" fmla="*/ 948238 h 3585722"/>
              <a:gd name="connsiteX131" fmla="*/ 81910 w 4116885"/>
              <a:gd name="connsiteY131" fmla="*/ 905048 h 3585722"/>
              <a:gd name="connsiteX132" fmla="*/ 108716 w 4116885"/>
              <a:gd name="connsiteY132" fmla="*/ 860370 h 3585722"/>
              <a:gd name="connsiteX133" fmla="*/ 134033 w 4116885"/>
              <a:gd name="connsiteY133" fmla="*/ 815693 h 3585722"/>
              <a:gd name="connsiteX134" fmla="*/ 156372 w 4116885"/>
              <a:gd name="connsiteY134" fmla="*/ 771015 h 3585722"/>
              <a:gd name="connsiteX135" fmla="*/ 174244 w 4116885"/>
              <a:gd name="connsiteY135" fmla="*/ 727825 h 3585722"/>
              <a:gd name="connsiteX136" fmla="*/ 186158 w 4116885"/>
              <a:gd name="connsiteY136" fmla="*/ 681658 h 3585722"/>
              <a:gd name="connsiteX137" fmla="*/ 192116 w 4116885"/>
              <a:gd name="connsiteY137" fmla="*/ 635491 h 3585722"/>
              <a:gd name="connsiteX138" fmla="*/ 192116 w 4116885"/>
              <a:gd name="connsiteY138" fmla="*/ 586346 h 3585722"/>
              <a:gd name="connsiteX139" fmla="*/ 189136 w 4116885"/>
              <a:gd name="connsiteY139" fmla="*/ 535711 h 3585722"/>
              <a:gd name="connsiteX140" fmla="*/ 183178 w 4116885"/>
              <a:gd name="connsiteY140" fmla="*/ 485075 h 3585722"/>
              <a:gd name="connsiteX141" fmla="*/ 175733 w 4116885"/>
              <a:gd name="connsiteY141" fmla="*/ 434440 h 3585722"/>
              <a:gd name="connsiteX142" fmla="*/ 169775 w 4116885"/>
              <a:gd name="connsiteY142" fmla="*/ 383806 h 3585722"/>
              <a:gd name="connsiteX143" fmla="*/ 165306 w 4116885"/>
              <a:gd name="connsiteY143" fmla="*/ 333172 h 3585722"/>
              <a:gd name="connsiteX144" fmla="*/ 166797 w 4116885"/>
              <a:gd name="connsiteY144" fmla="*/ 285515 h 3585722"/>
              <a:gd name="connsiteX145" fmla="*/ 172755 w 4116885"/>
              <a:gd name="connsiteY145" fmla="*/ 239348 h 3585722"/>
              <a:gd name="connsiteX146" fmla="*/ 186158 w 4116885"/>
              <a:gd name="connsiteY146" fmla="*/ 194669 h 3585722"/>
              <a:gd name="connsiteX147" fmla="*/ 205519 w 4116885"/>
              <a:gd name="connsiteY147" fmla="*/ 157438 h 3585722"/>
              <a:gd name="connsiteX148" fmla="*/ 230835 w 4116885"/>
              <a:gd name="connsiteY148" fmla="*/ 121696 h 3585722"/>
              <a:gd name="connsiteX149" fmla="*/ 260619 w 4116885"/>
              <a:gd name="connsiteY149" fmla="*/ 90421 h 3585722"/>
              <a:gd name="connsiteX150" fmla="*/ 294872 w 4116885"/>
              <a:gd name="connsiteY150" fmla="*/ 59147 h 3585722"/>
              <a:gd name="connsiteX151" fmla="*/ 330615 w 4116885"/>
              <a:gd name="connsiteY151" fmla="*/ 30850 h 3585722"/>
              <a:gd name="connsiteX152" fmla="*/ 367844 w 4116885"/>
              <a:gd name="connsiteY152" fmla="*/ 2553 h 3585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4116885" h="3585722">
                <a:moveTo>
                  <a:pt x="371204" y="0"/>
                </a:moveTo>
                <a:lnTo>
                  <a:pt x="4116885" y="0"/>
                </a:lnTo>
                <a:lnTo>
                  <a:pt x="4116885" y="2920084"/>
                </a:lnTo>
                <a:lnTo>
                  <a:pt x="4083518" y="2934914"/>
                </a:lnTo>
                <a:lnTo>
                  <a:pt x="4040331" y="2949806"/>
                </a:lnTo>
                <a:lnTo>
                  <a:pt x="3997143" y="2963209"/>
                </a:lnTo>
                <a:lnTo>
                  <a:pt x="3950976" y="2975125"/>
                </a:lnTo>
                <a:lnTo>
                  <a:pt x="3906298" y="2987039"/>
                </a:lnTo>
                <a:lnTo>
                  <a:pt x="3861622" y="3000442"/>
                </a:lnTo>
                <a:lnTo>
                  <a:pt x="3818433" y="3015336"/>
                </a:lnTo>
                <a:lnTo>
                  <a:pt x="3778225" y="3033207"/>
                </a:lnTo>
                <a:lnTo>
                  <a:pt x="3740994" y="3054056"/>
                </a:lnTo>
                <a:lnTo>
                  <a:pt x="3708230" y="3080861"/>
                </a:lnTo>
                <a:lnTo>
                  <a:pt x="3673977" y="3110649"/>
                </a:lnTo>
                <a:lnTo>
                  <a:pt x="3644190" y="3144902"/>
                </a:lnTo>
                <a:lnTo>
                  <a:pt x="3615895" y="3180643"/>
                </a:lnTo>
                <a:lnTo>
                  <a:pt x="3587600" y="3217874"/>
                </a:lnTo>
                <a:lnTo>
                  <a:pt x="3559305" y="3255107"/>
                </a:lnTo>
                <a:lnTo>
                  <a:pt x="3531009" y="3290849"/>
                </a:lnTo>
                <a:lnTo>
                  <a:pt x="3499734" y="3325101"/>
                </a:lnTo>
                <a:lnTo>
                  <a:pt x="3468459" y="3354887"/>
                </a:lnTo>
                <a:lnTo>
                  <a:pt x="3432719" y="3380204"/>
                </a:lnTo>
                <a:lnTo>
                  <a:pt x="3395487" y="3399565"/>
                </a:lnTo>
                <a:lnTo>
                  <a:pt x="3350809" y="3412968"/>
                </a:lnTo>
                <a:lnTo>
                  <a:pt x="3304642" y="3418925"/>
                </a:lnTo>
                <a:lnTo>
                  <a:pt x="3256988" y="3420415"/>
                </a:lnTo>
                <a:lnTo>
                  <a:pt x="3206353" y="3415946"/>
                </a:lnTo>
                <a:lnTo>
                  <a:pt x="3155719" y="3409991"/>
                </a:lnTo>
                <a:lnTo>
                  <a:pt x="3105083" y="3402543"/>
                </a:lnTo>
                <a:lnTo>
                  <a:pt x="3054450" y="3396587"/>
                </a:lnTo>
                <a:lnTo>
                  <a:pt x="3003814" y="3393607"/>
                </a:lnTo>
                <a:lnTo>
                  <a:pt x="2954669" y="3393607"/>
                </a:lnTo>
                <a:lnTo>
                  <a:pt x="2908503" y="3399565"/>
                </a:lnTo>
                <a:lnTo>
                  <a:pt x="2860847" y="3411479"/>
                </a:lnTo>
                <a:lnTo>
                  <a:pt x="2817659" y="3429350"/>
                </a:lnTo>
                <a:lnTo>
                  <a:pt x="2772981" y="3453178"/>
                </a:lnTo>
                <a:lnTo>
                  <a:pt x="2728305" y="3477008"/>
                </a:lnTo>
                <a:lnTo>
                  <a:pt x="2683627" y="3503814"/>
                </a:lnTo>
                <a:lnTo>
                  <a:pt x="2640437" y="3529131"/>
                </a:lnTo>
                <a:lnTo>
                  <a:pt x="2594272" y="3551469"/>
                </a:lnTo>
                <a:lnTo>
                  <a:pt x="2549594" y="3569341"/>
                </a:lnTo>
                <a:lnTo>
                  <a:pt x="2503426" y="3581255"/>
                </a:lnTo>
                <a:lnTo>
                  <a:pt x="2455772" y="3585722"/>
                </a:lnTo>
                <a:lnTo>
                  <a:pt x="2408116" y="3581255"/>
                </a:lnTo>
                <a:lnTo>
                  <a:pt x="2361949" y="3569341"/>
                </a:lnTo>
                <a:lnTo>
                  <a:pt x="2317272" y="3551469"/>
                </a:lnTo>
                <a:lnTo>
                  <a:pt x="2271105" y="3529131"/>
                </a:lnTo>
                <a:lnTo>
                  <a:pt x="2227917" y="3503814"/>
                </a:lnTo>
                <a:lnTo>
                  <a:pt x="2183239" y="3477008"/>
                </a:lnTo>
                <a:lnTo>
                  <a:pt x="2138561" y="3453178"/>
                </a:lnTo>
                <a:lnTo>
                  <a:pt x="2093885" y="3429350"/>
                </a:lnTo>
                <a:lnTo>
                  <a:pt x="2049208" y="3411479"/>
                </a:lnTo>
                <a:lnTo>
                  <a:pt x="2003041" y="3399565"/>
                </a:lnTo>
                <a:lnTo>
                  <a:pt x="1956874" y="3393607"/>
                </a:lnTo>
                <a:lnTo>
                  <a:pt x="1907728" y="3393607"/>
                </a:lnTo>
                <a:lnTo>
                  <a:pt x="1857094" y="3396587"/>
                </a:lnTo>
                <a:lnTo>
                  <a:pt x="1806460" y="3402543"/>
                </a:lnTo>
                <a:lnTo>
                  <a:pt x="1755825" y="3409991"/>
                </a:lnTo>
                <a:lnTo>
                  <a:pt x="1705189" y="3415946"/>
                </a:lnTo>
                <a:lnTo>
                  <a:pt x="1654555" y="3420415"/>
                </a:lnTo>
                <a:lnTo>
                  <a:pt x="1606901" y="3418925"/>
                </a:lnTo>
                <a:lnTo>
                  <a:pt x="1560733" y="3412968"/>
                </a:lnTo>
                <a:lnTo>
                  <a:pt x="1516055" y="3399565"/>
                </a:lnTo>
                <a:lnTo>
                  <a:pt x="1478825" y="3380204"/>
                </a:lnTo>
                <a:lnTo>
                  <a:pt x="1443081" y="3354887"/>
                </a:lnTo>
                <a:lnTo>
                  <a:pt x="1411808" y="3325101"/>
                </a:lnTo>
                <a:lnTo>
                  <a:pt x="1380533" y="3290849"/>
                </a:lnTo>
                <a:lnTo>
                  <a:pt x="1352239" y="3255107"/>
                </a:lnTo>
                <a:lnTo>
                  <a:pt x="1323942" y="3217874"/>
                </a:lnTo>
                <a:lnTo>
                  <a:pt x="1295647" y="3180643"/>
                </a:lnTo>
                <a:lnTo>
                  <a:pt x="1267352" y="3144902"/>
                </a:lnTo>
                <a:lnTo>
                  <a:pt x="1237566" y="3110649"/>
                </a:lnTo>
                <a:lnTo>
                  <a:pt x="1203314" y="3080861"/>
                </a:lnTo>
                <a:lnTo>
                  <a:pt x="1170550" y="3054056"/>
                </a:lnTo>
                <a:lnTo>
                  <a:pt x="1133319" y="3033207"/>
                </a:lnTo>
                <a:lnTo>
                  <a:pt x="1093109" y="3015336"/>
                </a:lnTo>
                <a:lnTo>
                  <a:pt x="1049921" y="3000442"/>
                </a:lnTo>
                <a:lnTo>
                  <a:pt x="1005242" y="2987039"/>
                </a:lnTo>
                <a:lnTo>
                  <a:pt x="960566" y="2975125"/>
                </a:lnTo>
                <a:lnTo>
                  <a:pt x="914400" y="2963209"/>
                </a:lnTo>
                <a:lnTo>
                  <a:pt x="871211" y="2949806"/>
                </a:lnTo>
                <a:lnTo>
                  <a:pt x="828022" y="2934914"/>
                </a:lnTo>
                <a:lnTo>
                  <a:pt x="787813" y="2917043"/>
                </a:lnTo>
                <a:lnTo>
                  <a:pt x="752072" y="2894704"/>
                </a:lnTo>
                <a:lnTo>
                  <a:pt x="719306" y="2867898"/>
                </a:lnTo>
                <a:lnTo>
                  <a:pt x="692502" y="2835134"/>
                </a:lnTo>
                <a:lnTo>
                  <a:pt x="670163" y="2799391"/>
                </a:lnTo>
                <a:lnTo>
                  <a:pt x="652291" y="2759180"/>
                </a:lnTo>
                <a:lnTo>
                  <a:pt x="637399" y="2715993"/>
                </a:lnTo>
                <a:lnTo>
                  <a:pt x="623997" y="2672804"/>
                </a:lnTo>
                <a:lnTo>
                  <a:pt x="612083" y="2626638"/>
                </a:lnTo>
                <a:lnTo>
                  <a:pt x="600169" y="2581960"/>
                </a:lnTo>
                <a:lnTo>
                  <a:pt x="586764" y="2537281"/>
                </a:lnTo>
                <a:lnTo>
                  <a:pt x="571872" y="2494092"/>
                </a:lnTo>
                <a:lnTo>
                  <a:pt x="554000" y="2453882"/>
                </a:lnTo>
                <a:lnTo>
                  <a:pt x="533152" y="2416651"/>
                </a:lnTo>
                <a:lnTo>
                  <a:pt x="506346" y="2383887"/>
                </a:lnTo>
                <a:lnTo>
                  <a:pt x="476561" y="2349633"/>
                </a:lnTo>
                <a:lnTo>
                  <a:pt x="442308" y="2319849"/>
                </a:lnTo>
                <a:lnTo>
                  <a:pt x="405075" y="2291554"/>
                </a:lnTo>
                <a:lnTo>
                  <a:pt x="367844" y="2263257"/>
                </a:lnTo>
                <a:lnTo>
                  <a:pt x="330615" y="2234962"/>
                </a:lnTo>
                <a:lnTo>
                  <a:pt x="294872" y="2206664"/>
                </a:lnTo>
                <a:lnTo>
                  <a:pt x="260619" y="2175390"/>
                </a:lnTo>
                <a:lnTo>
                  <a:pt x="230835" y="2144116"/>
                </a:lnTo>
                <a:lnTo>
                  <a:pt x="205519" y="2108372"/>
                </a:lnTo>
                <a:lnTo>
                  <a:pt x="186158" y="2071141"/>
                </a:lnTo>
                <a:lnTo>
                  <a:pt x="172755" y="2026465"/>
                </a:lnTo>
                <a:lnTo>
                  <a:pt x="166797" y="1980297"/>
                </a:lnTo>
                <a:lnTo>
                  <a:pt x="165306" y="1932640"/>
                </a:lnTo>
                <a:lnTo>
                  <a:pt x="169775" y="1882006"/>
                </a:lnTo>
                <a:lnTo>
                  <a:pt x="175733" y="1831370"/>
                </a:lnTo>
                <a:lnTo>
                  <a:pt x="183178" y="1780735"/>
                </a:lnTo>
                <a:lnTo>
                  <a:pt x="189136" y="1730101"/>
                </a:lnTo>
                <a:lnTo>
                  <a:pt x="192116" y="1679466"/>
                </a:lnTo>
                <a:lnTo>
                  <a:pt x="192116" y="1630319"/>
                </a:lnTo>
                <a:lnTo>
                  <a:pt x="186158" y="1584152"/>
                </a:lnTo>
                <a:lnTo>
                  <a:pt x="174244" y="1537986"/>
                </a:lnTo>
                <a:lnTo>
                  <a:pt x="156372" y="1494795"/>
                </a:lnTo>
                <a:lnTo>
                  <a:pt x="134033" y="1450119"/>
                </a:lnTo>
                <a:lnTo>
                  <a:pt x="108716" y="1405442"/>
                </a:lnTo>
                <a:lnTo>
                  <a:pt x="81910" y="1360762"/>
                </a:lnTo>
                <a:lnTo>
                  <a:pt x="56594" y="1317574"/>
                </a:lnTo>
                <a:lnTo>
                  <a:pt x="34253" y="1271407"/>
                </a:lnTo>
                <a:lnTo>
                  <a:pt x="16383" y="1226729"/>
                </a:lnTo>
                <a:lnTo>
                  <a:pt x="4469" y="1180561"/>
                </a:lnTo>
                <a:lnTo>
                  <a:pt x="0" y="1132905"/>
                </a:lnTo>
                <a:lnTo>
                  <a:pt x="4469" y="1085249"/>
                </a:lnTo>
                <a:lnTo>
                  <a:pt x="16383" y="1039083"/>
                </a:lnTo>
                <a:lnTo>
                  <a:pt x="34253" y="994403"/>
                </a:lnTo>
                <a:lnTo>
                  <a:pt x="56594" y="948238"/>
                </a:lnTo>
                <a:lnTo>
                  <a:pt x="81910" y="905048"/>
                </a:lnTo>
                <a:lnTo>
                  <a:pt x="108716" y="860370"/>
                </a:lnTo>
                <a:lnTo>
                  <a:pt x="134033" y="815693"/>
                </a:lnTo>
                <a:lnTo>
                  <a:pt x="156372" y="771015"/>
                </a:lnTo>
                <a:lnTo>
                  <a:pt x="174244" y="727825"/>
                </a:lnTo>
                <a:lnTo>
                  <a:pt x="186158" y="681658"/>
                </a:lnTo>
                <a:lnTo>
                  <a:pt x="192116" y="635491"/>
                </a:lnTo>
                <a:lnTo>
                  <a:pt x="192116" y="586346"/>
                </a:lnTo>
                <a:lnTo>
                  <a:pt x="189136" y="535711"/>
                </a:lnTo>
                <a:lnTo>
                  <a:pt x="183178" y="485075"/>
                </a:lnTo>
                <a:lnTo>
                  <a:pt x="175733" y="434440"/>
                </a:lnTo>
                <a:lnTo>
                  <a:pt x="169775" y="383806"/>
                </a:lnTo>
                <a:lnTo>
                  <a:pt x="165306" y="333172"/>
                </a:lnTo>
                <a:lnTo>
                  <a:pt x="166797" y="285515"/>
                </a:lnTo>
                <a:lnTo>
                  <a:pt x="172755" y="239348"/>
                </a:lnTo>
                <a:lnTo>
                  <a:pt x="186158" y="194669"/>
                </a:lnTo>
                <a:lnTo>
                  <a:pt x="205519" y="157438"/>
                </a:lnTo>
                <a:lnTo>
                  <a:pt x="230835" y="121696"/>
                </a:lnTo>
                <a:lnTo>
                  <a:pt x="260619" y="90421"/>
                </a:lnTo>
                <a:lnTo>
                  <a:pt x="294872" y="59147"/>
                </a:lnTo>
                <a:lnTo>
                  <a:pt x="330615" y="30850"/>
                </a:lnTo>
                <a:lnTo>
                  <a:pt x="367844" y="25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B328CA32-F41B-A130-E5BA-308D84425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8777" y="601572"/>
            <a:ext cx="2897623" cy="1629912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D3DD866-9865-42E4-989A-17A2755F2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78598" y="3909952"/>
            <a:ext cx="3313402" cy="2948047"/>
          </a:xfrm>
          <a:custGeom>
            <a:avLst/>
            <a:gdLst>
              <a:gd name="connsiteX0" fmla="*/ 1934947 w 3313402"/>
              <a:gd name="connsiteY0" fmla="*/ 0 h 2948047"/>
              <a:gd name="connsiteX1" fmla="*/ 1972495 w 3313402"/>
              <a:gd name="connsiteY1" fmla="*/ 3519 h 2948047"/>
              <a:gd name="connsiteX2" fmla="*/ 2008871 w 3313402"/>
              <a:gd name="connsiteY2" fmla="*/ 12907 h 2948047"/>
              <a:gd name="connsiteX3" fmla="*/ 2044074 w 3313402"/>
              <a:gd name="connsiteY3" fmla="*/ 26988 h 2948047"/>
              <a:gd name="connsiteX4" fmla="*/ 2080448 w 3313402"/>
              <a:gd name="connsiteY4" fmla="*/ 44589 h 2948047"/>
              <a:gd name="connsiteX5" fmla="*/ 2114478 w 3313402"/>
              <a:gd name="connsiteY5" fmla="*/ 64537 h 2948047"/>
              <a:gd name="connsiteX6" fmla="*/ 2149681 w 3313402"/>
              <a:gd name="connsiteY6" fmla="*/ 85659 h 2948047"/>
              <a:gd name="connsiteX7" fmla="*/ 2184882 w 3313402"/>
              <a:gd name="connsiteY7" fmla="*/ 104433 h 2948047"/>
              <a:gd name="connsiteX8" fmla="*/ 2220084 w 3313402"/>
              <a:gd name="connsiteY8" fmla="*/ 123208 h 2948047"/>
              <a:gd name="connsiteX9" fmla="*/ 2254113 w 3313402"/>
              <a:gd name="connsiteY9" fmla="*/ 137288 h 2948047"/>
              <a:gd name="connsiteX10" fmla="*/ 2291662 w 3313402"/>
              <a:gd name="connsiteY10" fmla="*/ 146675 h 2948047"/>
              <a:gd name="connsiteX11" fmla="*/ 2328037 w 3313402"/>
              <a:gd name="connsiteY11" fmla="*/ 151369 h 2948047"/>
              <a:gd name="connsiteX12" fmla="*/ 2366759 w 3313402"/>
              <a:gd name="connsiteY12" fmla="*/ 151369 h 2948047"/>
              <a:gd name="connsiteX13" fmla="*/ 2406656 w 3313402"/>
              <a:gd name="connsiteY13" fmla="*/ 149023 h 2948047"/>
              <a:gd name="connsiteX14" fmla="*/ 2446551 w 3313402"/>
              <a:gd name="connsiteY14" fmla="*/ 144329 h 2948047"/>
              <a:gd name="connsiteX15" fmla="*/ 2486448 w 3313402"/>
              <a:gd name="connsiteY15" fmla="*/ 138462 h 2948047"/>
              <a:gd name="connsiteX16" fmla="*/ 2526343 w 3313402"/>
              <a:gd name="connsiteY16" fmla="*/ 133769 h 2948047"/>
              <a:gd name="connsiteX17" fmla="*/ 2566239 w 3313402"/>
              <a:gd name="connsiteY17" fmla="*/ 130247 h 2948047"/>
              <a:gd name="connsiteX18" fmla="*/ 2603787 w 3313402"/>
              <a:gd name="connsiteY18" fmla="*/ 131421 h 2948047"/>
              <a:gd name="connsiteX19" fmla="*/ 2640163 w 3313402"/>
              <a:gd name="connsiteY19" fmla="*/ 136115 h 2948047"/>
              <a:gd name="connsiteX20" fmla="*/ 2675366 w 3313402"/>
              <a:gd name="connsiteY20" fmla="*/ 146675 h 2948047"/>
              <a:gd name="connsiteX21" fmla="*/ 2704702 w 3313402"/>
              <a:gd name="connsiteY21" fmla="*/ 161930 h 2948047"/>
              <a:gd name="connsiteX22" fmla="*/ 2732862 w 3313402"/>
              <a:gd name="connsiteY22" fmla="*/ 181878 h 2948047"/>
              <a:gd name="connsiteX23" fmla="*/ 2757504 w 3313402"/>
              <a:gd name="connsiteY23" fmla="*/ 205346 h 2948047"/>
              <a:gd name="connsiteX24" fmla="*/ 2782146 w 3313402"/>
              <a:gd name="connsiteY24" fmla="*/ 232334 h 2948047"/>
              <a:gd name="connsiteX25" fmla="*/ 2804440 w 3313402"/>
              <a:gd name="connsiteY25" fmla="*/ 260495 h 2948047"/>
              <a:gd name="connsiteX26" fmla="*/ 2826735 w 3313402"/>
              <a:gd name="connsiteY26" fmla="*/ 289831 h 2948047"/>
              <a:gd name="connsiteX27" fmla="*/ 2849030 w 3313402"/>
              <a:gd name="connsiteY27" fmla="*/ 319166 h 2948047"/>
              <a:gd name="connsiteX28" fmla="*/ 2871324 w 3313402"/>
              <a:gd name="connsiteY28" fmla="*/ 347327 h 2948047"/>
              <a:gd name="connsiteX29" fmla="*/ 2894793 w 3313402"/>
              <a:gd name="connsiteY29" fmla="*/ 374315 h 2948047"/>
              <a:gd name="connsiteX30" fmla="*/ 2921781 w 3313402"/>
              <a:gd name="connsiteY30" fmla="*/ 397785 h 2948047"/>
              <a:gd name="connsiteX31" fmla="*/ 2947597 w 3313402"/>
              <a:gd name="connsiteY31" fmla="*/ 418906 h 2948047"/>
              <a:gd name="connsiteX32" fmla="*/ 2976931 w 3313402"/>
              <a:gd name="connsiteY32" fmla="*/ 435332 h 2948047"/>
              <a:gd name="connsiteX33" fmla="*/ 3008614 w 3313402"/>
              <a:gd name="connsiteY33" fmla="*/ 449413 h 2948047"/>
              <a:gd name="connsiteX34" fmla="*/ 3042641 w 3313402"/>
              <a:gd name="connsiteY34" fmla="*/ 461147 h 2948047"/>
              <a:gd name="connsiteX35" fmla="*/ 3077843 w 3313402"/>
              <a:gd name="connsiteY35" fmla="*/ 471708 h 2948047"/>
              <a:gd name="connsiteX36" fmla="*/ 3113046 w 3313402"/>
              <a:gd name="connsiteY36" fmla="*/ 481096 h 2948047"/>
              <a:gd name="connsiteX37" fmla="*/ 3149422 w 3313402"/>
              <a:gd name="connsiteY37" fmla="*/ 490483 h 2948047"/>
              <a:gd name="connsiteX38" fmla="*/ 3183450 w 3313402"/>
              <a:gd name="connsiteY38" fmla="*/ 501044 h 2948047"/>
              <a:gd name="connsiteX39" fmla="*/ 3217478 w 3313402"/>
              <a:gd name="connsiteY39" fmla="*/ 512777 h 2948047"/>
              <a:gd name="connsiteX40" fmla="*/ 3249161 w 3313402"/>
              <a:gd name="connsiteY40" fmla="*/ 526859 h 2948047"/>
              <a:gd name="connsiteX41" fmla="*/ 3277323 w 3313402"/>
              <a:gd name="connsiteY41" fmla="*/ 544460 h 2948047"/>
              <a:gd name="connsiteX42" fmla="*/ 3303139 w 3313402"/>
              <a:gd name="connsiteY42" fmla="*/ 565581 h 2948047"/>
              <a:gd name="connsiteX43" fmla="*/ 3313402 w 3313402"/>
              <a:gd name="connsiteY43" fmla="*/ 578126 h 2948047"/>
              <a:gd name="connsiteX44" fmla="*/ 3313402 w 3313402"/>
              <a:gd name="connsiteY44" fmla="*/ 2948047 h 2948047"/>
              <a:gd name="connsiteX45" fmla="*/ 422306 w 3313402"/>
              <a:gd name="connsiteY45" fmla="*/ 2948047 h 2948047"/>
              <a:gd name="connsiteX46" fmla="*/ 420079 w 3313402"/>
              <a:gd name="connsiteY46" fmla="*/ 2944070 h 2948047"/>
              <a:gd name="connsiteX47" fmla="*/ 398960 w 3313402"/>
              <a:gd name="connsiteY47" fmla="*/ 2918255 h 2948047"/>
              <a:gd name="connsiteX48" fmla="*/ 375490 w 3313402"/>
              <a:gd name="connsiteY48" fmla="*/ 2891267 h 2948047"/>
              <a:gd name="connsiteX49" fmla="*/ 348502 w 3313402"/>
              <a:gd name="connsiteY49" fmla="*/ 2867799 h 2948047"/>
              <a:gd name="connsiteX50" fmla="*/ 319166 w 3313402"/>
              <a:gd name="connsiteY50" fmla="*/ 2845505 h 2948047"/>
              <a:gd name="connsiteX51" fmla="*/ 289832 w 3313402"/>
              <a:gd name="connsiteY51" fmla="*/ 2823210 h 2948047"/>
              <a:gd name="connsiteX52" fmla="*/ 260497 w 3313402"/>
              <a:gd name="connsiteY52" fmla="*/ 2800916 h 2948047"/>
              <a:gd name="connsiteX53" fmla="*/ 232334 w 3313402"/>
              <a:gd name="connsiteY53" fmla="*/ 2778620 h 2948047"/>
              <a:gd name="connsiteX54" fmla="*/ 205346 w 3313402"/>
              <a:gd name="connsiteY54" fmla="*/ 2753979 h 2948047"/>
              <a:gd name="connsiteX55" fmla="*/ 181878 w 3313402"/>
              <a:gd name="connsiteY55" fmla="*/ 2729338 h 2948047"/>
              <a:gd name="connsiteX56" fmla="*/ 161931 w 3313402"/>
              <a:gd name="connsiteY56" fmla="*/ 2701176 h 2948047"/>
              <a:gd name="connsiteX57" fmla="*/ 146677 w 3313402"/>
              <a:gd name="connsiteY57" fmla="*/ 2671841 h 2948047"/>
              <a:gd name="connsiteX58" fmla="*/ 136116 w 3313402"/>
              <a:gd name="connsiteY58" fmla="*/ 2636640 h 2948047"/>
              <a:gd name="connsiteX59" fmla="*/ 131422 w 3313402"/>
              <a:gd name="connsiteY59" fmla="*/ 2600264 h 2948047"/>
              <a:gd name="connsiteX60" fmla="*/ 130248 w 3313402"/>
              <a:gd name="connsiteY60" fmla="*/ 2562713 h 2948047"/>
              <a:gd name="connsiteX61" fmla="*/ 133769 w 3313402"/>
              <a:gd name="connsiteY61" fmla="*/ 2522818 h 2948047"/>
              <a:gd name="connsiteX62" fmla="*/ 138462 w 3313402"/>
              <a:gd name="connsiteY62" fmla="*/ 2482923 h 2948047"/>
              <a:gd name="connsiteX63" fmla="*/ 144329 w 3313402"/>
              <a:gd name="connsiteY63" fmla="*/ 2443026 h 2948047"/>
              <a:gd name="connsiteX64" fmla="*/ 149023 w 3313402"/>
              <a:gd name="connsiteY64" fmla="*/ 2403131 h 2948047"/>
              <a:gd name="connsiteX65" fmla="*/ 151371 w 3313402"/>
              <a:gd name="connsiteY65" fmla="*/ 2363236 h 2948047"/>
              <a:gd name="connsiteX66" fmla="*/ 151371 w 3313402"/>
              <a:gd name="connsiteY66" fmla="*/ 2324513 h 2948047"/>
              <a:gd name="connsiteX67" fmla="*/ 146677 w 3313402"/>
              <a:gd name="connsiteY67" fmla="*/ 2288138 h 2948047"/>
              <a:gd name="connsiteX68" fmla="*/ 137289 w 3313402"/>
              <a:gd name="connsiteY68" fmla="*/ 2251763 h 2948047"/>
              <a:gd name="connsiteX69" fmla="*/ 123208 w 3313402"/>
              <a:gd name="connsiteY69" fmla="*/ 2217733 h 2948047"/>
              <a:gd name="connsiteX70" fmla="*/ 105607 w 3313402"/>
              <a:gd name="connsiteY70" fmla="*/ 2182531 h 2948047"/>
              <a:gd name="connsiteX71" fmla="*/ 85659 w 3313402"/>
              <a:gd name="connsiteY71" fmla="*/ 2147330 h 2948047"/>
              <a:gd name="connsiteX72" fmla="*/ 64538 w 3313402"/>
              <a:gd name="connsiteY72" fmla="*/ 2112127 h 2948047"/>
              <a:gd name="connsiteX73" fmla="*/ 44590 w 3313402"/>
              <a:gd name="connsiteY73" fmla="*/ 2078098 h 2948047"/>
              <a:gd name="connsiteX74" fmla="*/ 26988 w 3313402"/>
              <a:gd name="connsiteY74" fmla="*/ 2041723 h 2948047"/>
              <a:gd name="connsiteX75" fmla="*/ 12908 w 3313402"/>
              <a:gd name="connsiteY75" fmla="*/ 2006521 h 2948047"/>
              <a:gd name="connsiteX76" fmla="*/ 3521 w 3313402"/>
              <a:gd name="connsiteY76" fmla="*/ 1970145 h 2948047"/>
              <a:gd name="connsiteX77" fmla="*/ 0 w 3313402"/>
              <a:gd name="connsiteY77" fmla="*/ 1932596 h 2948047"/>
              <a:gd name="connsiteX78" fmla="*/ 3521 w 3313402"/>
              <a:gd name="connsiteY78" fmla="*/ 1895048 h 2948047"/>
              <a:gd name="connsiteX79" fmla="*/ 12908 w 3313402"/>
              <a:gd name="connsiteY79" fmla="*/ 1858672 h 2948047"/>
              <a:gd name="connsiteX80" fmla="*/ 26988 w 3313402"/>
              <a:gd name="connsiteY80" fmla="*/ 1823470 h 2948047"/>
              <a:gd name="connsiteX81" fmla="*/ 44590 w 3313402"/>
              <a:gd name="connsiteY81" fmla="*/ 1787095 h 2948047"/>
              <a:gd name="connsiteX82" fmla="*/ 64538 w 3313402"/>
              <a:gd name="connsiteY82" fmla="*/ 1753065 h 2948047"/>
              <a:gd name="connsiteX83" fmla="*/ 85659 w 3313402"/>
              <a:gd name="connsiteY83" fmla="*/ 1717864 h 2948047"/>
              <a:gd name="connsiteX84" fmla="*/ 105607 w 3313402"/>
              <a:gd name="connsiteY84" fmla="*/ 1682661 h 2948047"/>
              <a:gd name="connsiteX85" fmla="*/ 123208 w 3313402"/>
              <a:gd name="connsiteY85" fmla="*/ 1647460 h 2948047"/>
              <a:gd name="connsiteX86" fmla="*/ 137289 w 3313402"/>
              <a:gd name="connsiteY86" fmla="*/ 1613430 h 2948047"/>
              <a:gd name="connsiteX87" fmla="*/ 146677 w 3313402"/>
              <a:gd name="connsiteY87" fmla="*/ 1577054 h 2948047"/>
              <a:gd name="connsiteX88" fmla="*/ 151371 w 3313402"/>
              <a:gd name="connsiteY88" fmla="*/ 1540680 h 2948047"/>
              <a:gd name="connsiteX89" fmla="*/ 151371 w 3313402"/>
              <a:gd name="connsiteY89" fmla="*/ 1501958 h 2948047"/>
              <a:gd name="connsiteX90" fmla="*/ 149023 w 3313402"/>
              <a:gd name="connsiteY90" fmla="*/ 1462061 h 2948047"/>
              <a:gd name="connsiteX91" fmla="*/ 144329 w 3313402"/>
              <a:gd name="connsiteY91" fmla="*/ 1422166 h 2948047"/>
              <a:gd name="connsiteX92" fmla="*/ 138462 w 3313402"/>
              <a:gd name="connsiteY92" fmla="*/ 1382269 h 2948047"/>
              <a:gd name="connsiteX93" fmla="*/ 133769 w 3313402"/>
              <a:gd name="connsiteY93" fmla="*/ 1342374 h 2948047"/>
              <a:gd name="connsiteX94" fmla="*/ 130248 w 3313402"/>
              <a:gd name="connsiteY94" fmla="*/ 1302479 h 2948047"/>
              <a:gd name="connsiteX95" fmla="*/ 131422 w 3313402"/>
              <a:gd name="connsiteY95" fmla="*/ 1264930 h 2948047"/>
              <a:gd name="connsiteX96" fmla="*/ 136116 w 3313402"/>
              <a:gd name="connsiteY96" fmla="*/ 1228554 h 2948047"/>
              <a:gd name="connsiteX97" fmla="*/ 146677 w 3313402"/>
              <a:gd name="connsiteY97" fmla="*/ 1193352 h 2948047"/>
              <a:gd name="connsiteX98" fmla="*/ 161931 w 3313402"/>
              <a:gd name="connsiteY98" fmla="*/ 1164017 h 2948047"/>
              <a:gd name="connsiteX99" fmla="*/ 181878 w 3313402"/>
              <a:gd name="connsiteY99" fmla="*/ 1135856 h 2948047"/>
              <a:gd name="connsiteX100" fmla="*/ 205346 w 3313402"/>
              <a:gd name="connsiteY100" fmla="*/ 1111214 h 2948047"/>
              <a:gd name="connsiteX101" fmla="*/ 232334 w 3313402"/>
              <a:gd name="connsiteY101" fmla="*/ 1086573 h 2948047"/>
              <a:gd name="connsiteX102" fmla="*/ 260497 w 3313402"/>
              <a:gd name="connsiteY102" fmla="*/ 1064277 h 2948047"/>
              <a:gd name="connsiteX103" fmla="*/ 289832 w 3313402"/>
              <a:gd name="connsiteY103" fmla="*/ 1041982 h 2948047"/>
              <a:gd name="connsiteX104" fmla="*/ 319166 w 3313402"/>
              <a:gd name="connsiteY104" fmla="*/ 1019688 h 2948047"/>
              <a:gd name="connsiteX105" fmla="*/ 348502 w 3313402"/>
              <a:gd name="connsiteY105" fmla="*/ 997393 h 2948047"/>
              <a:gd name="connsiteX106" fmla="*/ 375490 w 3313402"/>
              <a:gd name="connsiteY106" fmla="*/ 973926 h 2948047"/>
              <a:gd name="connsiteX107" fmla="*/ 398960 w 3313402"/>
              <a:gd name="connsiteY107" fmla="*/ 946938 h 2948047"/>
              <a:gd name="connsiteX108" fmla="*/ 420079 w 3313402"/>
              <a:gd name="connsiteY108" fmla="*/ 921122 h 2948047"/>
              <a:gd name="connsiteX109" fmla="*/ 436507 w 3313402"/>
              <a:gd name="connsiteY109" fmla="*/ 891788 h 2948047"/>
              <a:gd name="connsiteX110" fmla="*/ 450588 w 3313402"/>
              <a:gd name="connsiteY110" fmla="*/ 860106 h 2948047"/>
              <a:gd name="connsiteX111" fmla="*/ 462322 w 3313402"/>
              <a:gd name="connsiteY111" fmla="*/ 826076 h 2948047"/>
              <a:gd name="connsiteX112" fmla="*/ 472883 w 3313402"/>
              <a:gd name="connsiteY112" fmla="*/ 790874 h 2948047"/>
              <a:gd name="connsiteX113" fmla="*/ 482271 w 3313402"/>
              <a:gd name="connsiteY113" fmla="*/ 755672 h 2948047"/>
              <a:gd name="connsiteX114" fmla="*/ 491658 w 3313402"/>
              <a:gd name="connsiteY114" fmla="*/ 719297 h 2948047"/>
              <a:gd name="connsiteX115" fmla="*/ 502219 w 3313402"/>
              <a:gd name="connsiteY115" fmla="*/ 685268 h 2948047"/>
              <a:gd name="connsiteX116" fmla="*/ 513952 w 3313402"/>
              <a:gd name="connsiteY116" fmla="*/ 651238 h 2948047"/>
              <a:gd name="connsiteX117" fmla="*/ 528034 w 3313402"/>
              <a:gd name="connsiteY117" fmla="*/ 619558 h 2948047"/>
              <a:gd name="connsiteX118" fmla="*/ 545635 w 3313402"/>
              <a:gd name="connsiteY118" fmla="*/ 591396 h 2948047"/>
              <a:gd name="connsiteX119" fmla="*/ 566755 w 3313402"/>
              <a:gd name="connsiteY119" fmla="*/ 565581 h 2948047"/>
              <a:gd name="connsiteX120" fmla="*/ 592570 w 3313402"/>
              <a:gd name="connsiteY120" fmla="*/ 544460 h 2948047"/>
              <a:gd name="connsiteX121" fmla="*/ 620733 w 3313402"/>
              <a:gd name="connsiteY121" fmla="*/ 526859 h 2948047"/>
              <a:gd name="connsiteX122" fmla="*/ 652413 w 3313402"/>
              <a:gd name="connsiteY122" fmla="*/ 512777 h 2948047"/>
              <a:gd name="connsiteX123" fmla="*/ 686443 w 3313402"/>
              <a:gd name="connsiteY123" fmla="*/ 501044 h 2948047"/>
              <a:gd name="connsiteX124" fmla="*/ 720472 w 3313402"/>
              <a:gd name="connsiteY124" fmla="*/ 490483 h 2948047"/>
              <a:gd name="connsiteX125" fmla="*/ 756848 w 3313402"/>
              <a:gd name="connsiteY125" fmla="*/ 481096 h 2948047"/>
              <a:gd name="connsiteX126" fmla="*/ 792049 w 3313402"/>
              <a:gd name="connsiteY126" fmla="*/ 471708 h 2948047"/>
              <a:gd name="connsiteX127" fmla="*/ 827252 w 3313402"/>
              <a:gd name="connsiteY127" fmla="*/ 461147 h 2948047"/>
              <a:gd name="connsiteX128" fmla="*/ 861280 w 3313402"/>
              <a:gd name="connsiteY128" fmla="*/ 449413 h 2948047"/>
              <a:gd name="connsiteX129" fmla="*/ 892962 w 3313402"/>
              <a:gd name="connsiteY129" fmla="*/ 435332 h 2948047"/>
              <a:gd name="connsiteX130" fmla="*/ 922297 w 3313402"/>
              <a:gd name="connsiteY130" fmla="*/ 418906 h 2948047"/>
              <a:gd name="connsiteX131" fmla="*/ 948112 w 3313402"/>
              <a:gd name="connsiteY131" fmla="*/ 397785 h 2948047"/>
              <a:gd name="connsiteX132" fmla="*/ 975101 w 3313402"/>
              <a:gd name="connsiteY132" fmla="*/ 374315 h 2948047"/>
              <a:gd name="connsiteX133" fmla="*/ 998569 w 3313402"/>
              <a:gd name="connsiteY133" fmla="*/ 347327 h 2948047"/>
              <a:gd name="connsiteX134" fmla="*/ 1020864 w 3313402"/>
              <a:gd name="connsiteY134" fmla="*/ 319166 h 2948047"/>
              <a:gd name="connsiteX135" fmla="*/ 1043158 w 3313402"/>
              <a:gd name="connsiteY135" fmla="*/ 289831 h 2948047"/>
              <a:gd name="connsiteX136" fmla="*/ 1065453 w 3313402"/>
              <a:gd name="connsiteY136" fmla="*/ 260495 h 2948047"/>
              <a:gd name="connsiteX137" fmla="*/ 1087747 w 3313402"/>
              <a:gd name="connsiteY137" fmla="*/ 232334 h 2948047"/>
              <a:gd name="connsiteX138" fmla="*/ 1112390 w 3313402"/>
              <a:gd name="connsiteY138" fmla="*/ 205346 h 2948047"/>
              <a:gd name="connsiteX139" fmla="*/ 1137030 w 3313402"/>
              <a:gd name="connsiteY139" fmla="*/ 181878 h 2948047"/>
              <a:gd name="connsiteX140" fmla="*/ 1165193 w 3313402"/>
              <a:gd name="connsiteY140" fmla="*/ 161930 h 2948047"/>
              <a:gd name="connsiteX141" fmla="*/ 1194528 w 3313402"/>
              <a:gd name="connsiteY141" fmla="*/ 146675 h 2948047"/>
              <a:gd name="connsiteX142" fmla="*/ 1229731 w 3313402"/>
              <a:gd name="connsiteY142" fmla="*/ 136115 h 2948047"/>
              <a:gd name="connsiteX143" fmla="*/ 1266106 w 3313402"/>
              <a:gd name="connsiteY143" fmla="*/ 131421 h 2948047"/>
              <a:gd name="connsiteX144" fmla="*/ 1303654 w 3313402"/>
              <a:gd name="connsiteY144" fmla="*/ 130247 h 2948047"/>
              <a:gd name="connsiteX145" fmla="*/ 1343549 w 3313402"/>
              <a:gd name="connsiteY145" fmla="*/ 133769 h 2948047"/>
              <a:gd name="connsiteX146" fmla="*/ 1383446 w 3313402"/>
              <a:gd name="connsiteY146" fmla="*/ 138462 h 2948047"/>
              <a:gd name="connsiteX147" fmla="*/ 1423342 w 3313402"/>
              <a:gd name="connsiteY147" fmla="*/ 144329 h 2948047"/>
              <a:gd name="connsiteX148" fmla="*/ 1463237 w 3313402"/>
              <a:gd name="connsiteY148" fmla="*/ 149023 h 2948047"/>
              <a:gd name="connsiteX149" fmla="*/ 1503133 w 3313402"/>
              <a:gd name="connsiteY149" fmla="*/ 151369 h 2948047"/>
              <a:gd name="connsiteX150" fmla="*/ 1541856 w 3313402"/>
              <a:gd name="connsiteY150" fmla="*/ 151369 h 2948047"/>
              <a:gd name="connsiteX151" fmla="*/ 1578232 w 3313402"/>
              <a:gd name="connsiteY151" fmla="*/ 146675 h 2948047"/>
              <a:gd name="connsiteX152" fmla="*/ 1614608 w 3313402"/>
              <a:gd name="connsiteY152" fmla="*/ 137288 h 2948047"/>
              <a:gd name="connsiteX153" fmla="*/ 1649810 w 3313402"/>
              <a:gd name="connsiteY153" fmla="*/ 123208 h 2948047"/>
              <a:gd name="connsiteX154" fmla="*/ 1685011 w 3313402"/>
              <a:gd name="connsiteY154" fmla="*/ 104433 h 2948047"/>
              <a:gd name="connsiteX155" fmla="*/ 1720214 w 3313402"/>
              <a:gd name="connsiteY155" fmla="*/ 85659 h 2948047"/>
              <a:gd name="connsiteX156" fmla="*/ 1755415 w 3313402"/>
              <a:gd name="connsiteY156" fmla="*/ 64537 h 2948047"/>
              <a:gd name="connsiteX157" fmla="*/ 1789445 w 3313402"/>
              <a:gd name="connsiteY157" fmla="*/ 44589 h 2948047"/>
              <a:gd name="connsiteX158" fmla="*/ 1825821 w 3313402"/>
              <a:gd name="connsiteY158" fmla="*/ 26988 h 2948047"/>
              <a:gd name="connsiteX159" fmla="*/ 1861022 w 3313402"/>
              <a:gd name="connsiteY159" fmla="*/ 12907 h 2948047"/>
              <a:gd name="connsiteX160" fmla="*/ 1897398 w 3313402"/>
              <a:gd name="connsiteY160" fmla="*/ 3519 h 2948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</a:cxnLst>
            <a:rect l="l" t="t" r="r" b="b"/>
            <a:pathLst>
              <a:path w="3313402" h="2948047">
                <a:moveTo>
                  <a:pt x="1934947" y="0"/>
                </a:moveTo>
                <a:lnTo>
                  <a:pt x="1972495" y="3519"/>
                </a:lnTo>
                <a:lnTo>
                  <a:pt x="2008871" y="12907"/>
                </a:lnTo>
                <a:lnTo>
                  <a:pt x="2044074" y="26988"/>
                </a:lnTo>
                <a:lnTo>
                  <a:pt x="2080448" y="44589"/>
                </a:lnTo>
                <a:lnTo>
                  <a:pt x="2114478" y="64537"/>
                </a:lnTo>
                <a:lnTo>
                  <a:pt x="2149681" y="85659"/>
                </a:lnTo>
                <a:lnTo>
                  <a:pt x="2184882" y="104433"/>
                </a:lnTo>
                <a:lnTo>
                  <a:pt x="2220084" y="123208"/>
                </a:lnTo>
                <a:lnTo>
                  <a:pt x="2254113" y="137288"/>
                </a:lnTo>
                <a:lnTo>
                  <a:pt x="2291662" y="146675"/>
                </a:lnTo>
                <a:lnTo>
                  <a:pt x="2328037" y="151369"/>
                </a:lnTo>
                <a:lnTo>
                  <a:pt x="2366759" y="151369"/>
                </a:lnTo>
                <a:lnTo>
                  <a:pt x="2406656" y="149023"/>
                </a:lnTo>
                <a:lnTo>
                  <a:pt x="2446551" y="144329"/>
                </a:lnTo>
                <a:lnTo>
                  <a:pt x="2486448" y="138462"/>
                </a:lnTo>
                <a:lnTo>
                  <a:pt x="2526343" y="133769"/>
                </a:lnTo>
                <a:lnTo>
                  <a:pt x="2566239" y="130247"/>
                </a:lnTo>
                <a:lnTo>
                  <a:pt x="2603787" y="131421"/>
                </a:lnTo>
                <a:lnTo>
                  <a:pt x="2640163" y="136115"/>
                </a:lnTo>
                <a:lnTo>
                  <a:pt x="2675366" y="146675"/>
                </a:lnTo>
                <a:lnTo>
                  <a:pt x="2704702" y="161930"/>
                </a:lnTo>
                <a:lnTo>
                  <a:pt x="2732862" y="181878"/>
                </a:lnTo>
                <a:lnTo>
                  <a:pt x="2757504" y="205346"/>
                </a:lnTo>
                <a:lnTo>
                  <a:pt x="2782146" y="232334"/>
                </a:lnTo>
                <a:lnTo>
                  <a:pt x="2804440" y="260495"/>
                </a:lnTo>
                <a:lnTo>
                  <a:pt x="2826735" y="289831"/>
                </a:lnTo>
                <a:lnTo>
                  <a:pt x="2849030" y="319166"/>
                </a:lnTo>
                <a:lnTo>
                  <a:pt x="2871324" y="347327"/>
                </a:lnTo>
                <a:lnTo>
                  <a:pt x="2894793" y="374315"/>
                </a:lnTo>
                <a:lnTo>
                  <a:pt x="2921781" y="397785"/>
                </a:lnTo>
                <a:lnTo>
                  <a:pt x="2947597" y="418906"/>
                </a:lnTo>
                <a:lnTo>
                  <a:pt x="2976931" y="435332"/>
                </a:lnTo>
                <a:lnTo>
                  <a:pt x="3008614" y="449413"/>
                </a:lnTo>
                <a:lnTo>
                  <a:pt x="3042641" y="461147"/>
                </a:lnTo>
                <a:lnTo>
                  <a:pt x="3077843" y="471708"/>
                </a:lnTo>
                <a:lnTo>
                  <a:pt x="3113046" y="481096"/>
                </a:lnTo>
                <a:lnTo>
                  <a:pt x="3149422" y="490483"/>
                </a:lnTo>
                <a:lnTo>
                  <a:pt x="3183450" y="501044"/>
                </a:lnTo>
                <a:lnTo>
                  <a:pt x="3217478" y="512777"/>
                </a:lnTo>
                <a:lnTo>
                  <a:pt x="3249161" y="526859"/>
                </a:lnTo>
                <a:lnTo>
                  <a:pt x="3277323" y="544460"/>
                </a:lnTo>
                <a:lnTo>
                  <a:pt x="3303139" y="565581"/>
                </a:lnTo>
                <a:lnTo>
                  <a:pt x="3313402" y="578126"/>
                </a:lnTo>
                <a:lnTo>
                  <a:pt x="3313402" y="2948047"/>
                </a:lnTo>
                <a:lnTo>
                  <a:pt x="422306" y="2948047"/>
                </a:lnTo>
                <a:lnTo>
                  <a:pt x="420079" y="2944070"/>
                </a:lnTo>
                <a:lnTo>
                  <a:pt x="398960" y="2918255"/>
                </a:lnTo>
                <a:lnTo>
                  <a:pt x="375490" y="2891267"/>
                </a:lnTo>
                <a:lnTo>
                  <a:pt x="348502" y="2867799"/>
                </a:lnTo>
                <a:lnTo>
                  <a:pt x="319166" y="2845505"/>
                </a:lnTo>
                <a:lnTo>
                  <a:pt x="289832" y="2823210"/>
                </a:lnTo>
                <a:lnTo>
                  <a:pt x="260497" y="2800916"/>
                </a:lnTo>
                <a:lnTo>
                  <a:pt x="232334" y="2778620"/>
                </a:lnTo>
                <a:lnTo>
                  <a:pt x="205346" y="2753979"/>
                </a:lnTo>
                <a:lnTo>
                  <a:pt x="181878" y="2729338"/>
                </a:lnTo>
                <a:lnTo>
                  <a:pt x="161931" y="2701176"/>
                </a:lnTo>
                <a:lnTo>
                  <a:pt x="146677" y="2671841"/>
                </a:lnTo>
                <a:lnTo>
                  <a:pt x="136116" y="2636640"/>
                </a:lnTo>
                <a:lnTo>
                  <a:pt x="131422" y="2600264"/>
                </a:lnTo>
                <a:lnTo>
                  <a:pt x="130248" y="2562713"/>
                </a:lnTo>
                <a:lnTo>
                  <a:pt x="133769" y="2522818"/>
                </a:lnTo>
                <a:lnTo>
                  <a:pt x="138462" y="2482923"/>
                </a:lnTo>
                <a:lnTo>
                  <a:pt x="144329" y="2443026"/>
                </a:lnTo>
                <a:lnTo>
                  <a:pt x="149023" y="2403131"/>
                </a:lnTo>
                <a:lnTo>
                  <a:pt x="151371" y="2363236"/>
                </a:lnTo>
                <a:lnTo>
                  <a:pt x="151371" y="2324513"/>
                </a:lnTo>
                <a:lnTo>
                  <a:pt x="146677" y="2288138"/>
                </a:lnTo>
                <a:lnTo>
                  <a:pt x="137289" y="2251763"/>
                </a:lnTo>
                <a:lnTo>
                  <a:pt x="123208" y="2217733"/>
                </a:lnTo>
                <a:lnTo>
                  <a:pt x="105607" y="2182531"/>
                </a:lnTo>
                <a:lnTo>
                  <a:pt x="85659" y="2147330"/>
                </a:lnTo>
                <a:lnTo>
                  <a:pt x="64538" y="2112127"/>
                </a:lnTo>
                <a:lnTo>
                  <a:pt x="44590" y="2078098"/>
                </a:lnTo>
                <a:lnTo>
                  <a:pt x="26988" y="2041723"/>
                </a:lnTo>
                <a:lnTo>
                  <a:pt x="12908" y="2006521"/>
                </a:lnTo>
                <a:lnTo>
                  <a:pt x="3521" y="1970145"/>
                </a:lnTo>
                <a:lnTo>
                  <a:pt x="0" y="1932596"/>
                </a:lnTo>
                <a:lnTo>
                  <a:pt x="3521" y="1895048"/>
                </a:lnTo>
                <a:lnTo>
                  <a:pt x="12908" y="1858672"/>
                </a:lnTo>
                <a:lnTo>
                  <a:pt x="26988" y="1823470"/>
                </a:lnTo>
                <a:lnTo>
                  <a:pt x="44590" y="1787095"/>
                </a:lnTo>
                <a:lnTo>
                  <a:pt x="64538" y="1753065"/>
                </a:lnTo>
                <a:lnTo>
                  <a:pt x="85659" y="1717864"/>
                </a:lnTo>
                <a:lnTo>
                  <a:pt x="105607" y="1682661"/>
                </a:lnTo>
                <a:lnTo>
                  <a:pt x="123208" y="1647460"/>
                </a:lnTo>
                <a:lnTo>
                  <a:pt x="137289" y="1613430"/>
                </a:lnTo>
                <a:lnTo>
                  <a:pt x="146677" y="1577054"/>
                </a:lnTo>
                <a:lnTo>
                  <a:pt x="151371" y="1540680"/>
                </a:lnTo>
                <a:lnTo>
                  <a:pt x="151371" y="1501958"/>
                </a:lnTo>
                <a:lnTo>
                  <a:pt x="149023" y="1462061"/>
                </a:lnTo>
                <a:lnTo>
                  <a:pt x="144329" y="1422166"/>
                </a:lnTo>
                <a:lnTo>
                  <a:pt x="138462" y="1382269"/>
                </a:lnTo>
                <a:lnTo>
                  <a:pt x="133769" y="1342374"/>
                </a:lnTo>
                <a:lnTo>
                  <a:pt x="130248" y="1302479"/>
                </a:lnTo>
                <a:lnTo>
                  <a:pt x="131422" y="1264930"/>
                </a:lnTo>
                <a:lnTo>
                  <a:pt x="136116" y="1228554"/>
                </a:lnTo>
                <a:lnTo>
                  <a:pt x="146677" y="1193352"/>
                </a:lnTo>
                <a:lnTo>
                  <a:pt x="161931" y="1164017"/>
                </a:lnTo>
                <a:lnTo>
                  <a:pt x="181878" y="1135856"/>
                </a:lnTo>
                <a:lnTo>
                  <a:pt x="205346" y="1111214"/>
                </a:lnTo>
                <a:lnTo>
                  <a:pt x="232334" y="1086573"/>
                </a:lnTo>
                <a:lnTo>
                  <a:pt x="260497" y="1064277"/>
                </a:lnTo>
                <a:lnTo>
                  <a:pt x="289832" y="1041982"/>
                </a:lnTo>
                <a:lnTo>
                  <a:pt x="319166" y="1019688"/>
                </a:lnTo>
                <a:lnTo>
                  <a:pt x="348502" y="997393"/>
                </a:lnTo>
                <a:lnTo>
                  <a:pt x="375490" y="973926"/>
                </a:lnTo>
                <a:lnTo>
                  <a:pt x="398960" y="946938"/>
                </a:lnTo>
                <a:lnTo>
                  <a:pt x="420079" y="921122"/>
                </a:lnTo>
                <a:lnTo>
                  <a:pt x="436507" y="891788"/>
                </a:lnTo>
                <a:lnTo>
                  <a:pt x="450588" y="860106"/>
                </a:lnTo>
                <a:lnTo>
                  <a:pt x="462322" y="826076"/>
                </a:lnTo>
                <a:lnTo>
                  <a:pt x="472883" y="790874"/>
                </a:lnTo>
                <a:lnTo>
                  <a:pt x="482271" y="755672"/>
                </a:lnTo>
                <a:lnTo>
                  <a:pt x="491658" y="719297"/>
                </a:lnTo>
                <a:lnTo>
                  <a:pt x="502219" y="685268"/>
                </a:lnTo>
                <a:lnTo>
                  <a:pt x="513952" y="651238"/>
                </a:lnTo>
                <a:lnTo>
                  <a:pt x="528034" y="619558"/>
                </a:lnTo>
                <a:lnTo>
                  <a:pt x="545635" y="591396"/>
                </a:lnTo>
                <a:lnTo>
                  <a:pt x="566755" y="565581"/>
                </a:lnTo>
                <a:lnTo>
                  <a:pt x="592570" y="544460"/>
                </a:lnTo>
                <a:lnTo>
                  <a:pt x="620733" y="526859"/>
                </a:lnTo>
                <a:lnTo>
                  <a:pt x="652413" y="512777"/>
                </a:lnTo>
                <a:lnTo>
                  <a:pt x="686443" y="501044"/>
                </a:lnTo>
                <a:lnTo>
                  <a:pt x="720472" y="490483"/>
                </a:lnTo>
                <a:lnTo>
                  <a:pt x="756848" y="481096"/>
                </a:lnTo>
                <a:lnTo>
                  <a:pt x="792049" y="471708"/>
                </a:lnTo>
                <a:lnTo>
                  <a:pt x="827252" y="461147"/>
                </a:lnTo>
                <a:lnTo>
                  <a:pt x="861280" y="449413"/>
                </a:lnTo>
                <a:lnTo>
                  <a:pt x="892962" y="435332"/>
                </a:lnTo>
                <a:lnTo>
                  <a:pt x="922297" y="418906"/>
                </a:lnTo>
                <a:lnTo>
                  <a:pt x="948112" y="397785"/>
                </a:lnTo>
                <a:lnTo>
                  <a:pt x="975101" y="374315"/>
                </a:lnTo>
                <a:lnTo>
                  <a:pt x="998569" y="347327"/>
                </a:lnTo>
                <a:lnTo>
                  <a:pt x="1020864" y="319166"/>
                </a:lnTo>
                <a:lnTo>
                  <a:pt x="1043158" y="289831"/>
                </a:lnTo>
                <a:lnTo>
                  <a:pt x="1065453" y="260495"/>
                </a:lnTo>
                <a:lnTo>
                  <a:pt x="1087747" y="232334"/>
                </a:lnTo>
                <a:lnTo>
                  <a:pt x="1112390" y="205346"/>
                </a:lnTo>
                <a:lnTo>
                  <a:pt x="1137030" y="181878"/>
                </a:lnTo>
                <a:lnTo>
                  <a:pt x="1165193" y="161930"/>
                </a:lnTo>
                <a:lnTo>
                  <a:pt x="1194528" y="146675"/>
                </a:lnTo>
                <a:lnTo>
                  <a:pt x="1229731" y="136115"/>
                </a:lnTo>
                <a:lnTo>
                  <a:pt x="1266106" y="131421"/>
                </a:lnTo>
                <a:lnTo>
                  <a:pt x="1303654" y="130247"/>
                </a:lnTo>
                <a:lnTo>
                  <a:pt x="1343549" y="133769"/>
                </a:lnTo>
                <a:lnTo>
                  <a:pt x="1383446" y="138462"/>
                </a:lnTo>
                <a:lnTo>
                  <a:pt x="1423342" y="144329"/>
                </a:lnTo>
                <a:lnTo>
                  <a:pt x="1463237" y="149023"/>
                </a:lnTo>
                <a:lnTo>
                  <a:pt x="1503133" y="151369"/>
                </a:lnTo>
                <a:lnTo>
                  <a:pt x="1541856" y="151369"/>
                </a:lnTo>
                <a:lnTo>
                  <a:pt x="1578232" y="146675"/>
                </a:lnTo>
                <a:lnTo>
                  <a:pt x="1614608" y="137288"/>
                </a:lnTo>
                <a:lnTo>
                  <a:pt x="1649810" y="123208"/>
                </a:lnTo>
                <a:lnTo>
                  <a:pt x="1685011" y="104433"/>
                </a:lnTo>
                <a:lnTo>
                  <a:pt x="1720214" y="85659"/>
                </a:lnTo>
                <a:lnTo>
                  <a:pt x="1755415" y="64537"/>
                </a:lnTo>
                <a:lnTo>
                  <a:pt x="1789445" y="44589"/>
                </a:lnTo>
                <a:lnTo>
                  <a:pt x="1825821" y="26988"/>
                </a:lnTo>
                <a:lnTo>
                  <a:pt x="1861022" y="12907"/>
                </a:lnTo>
                <a:lnTo>
                  <a:pt x="1897398" y="351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E2E6A6E-803E-4838-AD5C-113793CC2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77890" y="4009102"/>
            <a:ext cx="3214111" cy="2848897"/>
          </a:xfrm>
          <a:custGeom>
            <a:avLst/>
            <a:gdLst>
              <a:gd name="connsiteX0" fmla="*/ 1835656 w 3214111"/>
              <a:gd name="connsiteY0" fmla="*/ 0 h 2848897"/>
              <a:gd name="connsiteX1" fmla="*/ 1871276 w 3214111"/>
              <a:gd name="connsiteY1" fmla="*/ 3339 h 2848897"/>
              <a:gd name="connsiteX2" fmla="*/ 1905787 w 3214111"/>
              <a:gd name="connsiteY2" fmla="*/ 12245 h 2848897"/>
              <a:gd name="connsiteX3" fmla="*/ 1939183 w 3214111"/>
              <a:gd name="connsiteY3" fmla="*/ 25604 h 2848897"/>
              <a:gd name="connsiteX4" fmla="*/ 1973690 w 3214111"/>
              <a:gd name="connsiteY4" fmla="*/ 42302 h 2848897"/>
              <a:gd name="connsiteX5" fmla="*/ 2005974 w 3214111"/>
              <a:gd name="connsiteY5" fmla="*/ 61227 h 2848897"/>
              <a:gd name="connsiteX6" fmla="*/ 2039370 w 3214111"/>
              <a:gd name="connsiteY6" fmla="*/ 81264 h 2848897"/>
              <a:gd name="connsiteX7" fmla="*/ 2072765 w 3214111"/>
              <a:gd name="connsiteY7" fmla="*/ 99075 h 2848897"/>
              <a:gd name="connsiteX8" fmla="*/ 2106161 w 3214111"/>
              <a:gd name="connsiteY8" fmla="*/ 116887 h 2848897"/>
              <a:gd name="connsiteX9" fmla="*/ 2138444 w 3214111"/>
              <a:gd name="connsiteY9" fmla="*/ 130245 h 2848897"/>
              <a:gd name="connsiteX10" fmla="*/ 2174066 w 3214111"/>
              <a:gd name="connsiteY10" fmla="*/ 139150 h 2848897"/>
              <a:gd name="connsiteX11" fmla="*/ 2208575 w 3214111"/>
              <a:gd name="connsiteY11" fmla="*/ 143604 h 2848897"/>
              <a:gd name="connsiteX12" fmla="*/ 2245310 w 3214111"/>
              <a:gd name="connsiteY12" fmla="*/ 143604 h 2848897"/>
              <a:gd name="connsiteX13" fmla="*/ 2283159 w 3214111"/>
              <a:gd name="connsiteY13" fmla="*/ 141378 h 2848897"/>
              <a:gd name="connsiteX14" fmla="*/ 2321007 w 3214111"/>
              <a:gd name="connsiteY14" fmla="*/ 136924 h 2848897"/>
              <a:gd name="connsiteX15" fmla="*/ 2358857 w 3214111"/>
              <a:gd name="connsiteY15" fmla="*/ 131359 h 2848897"/>
              <a:gd name="connsiteX16" fmla="*/ 2396705 w 3214111"/>
              <a:gd name="connsiteY16" fmla="*/ 126906 h 2848897"/>
              <a:gd name="connsiteX17" fmla="*/ 2434554 w 3214111"/>
              <a:gd name="connsiteY17" fmla="*/ 123565 h 2848897"/>
              <a:gd name="connsiteX18" fmla="*/ 2470175 w 3214111"/>
              <a:gd name="connsiteY18" fmla="*/ 124678 h 2848897"/>
              <a:gd name="connsiteX19" fmla="*/ 2504683 w 3214111"/>
              <a:gd name="connsiteY19" fmla="*/ 129132 h 2848897"/>
              <a:gd name="connsiteX20" fmla="*/ 2538079 w 3214111"/>
              <a:gd name="connsiteY20" fmla="*/ 139150 h 2848897"/>
              <a:gd name="connsiteX21" fmla="*/ 2565910 w 3214111"/>
              <a:gd name="connsiteY21" fmla="*/ 153622 h 2848897"/>
              <a:gd name="connsiteX22" fmla="*/ 2592625 w 3214111"/>
              <a:gd name="connsiteY22" fmla="*/ 172547 h 2848897"/>
              <a:gd name="connsiteX23" fmla="*/ 2616003 w 3214111"/>
              <a:gd name="connsiteY23" fmla="*/ 194811 h 2848897"/>
              <a:gd name="connsiteX24" fmla="*/ 2639380 w 3214111"/>
              <a:gd name="connsiteY24" fmla="*/ 220414 h 2848897"/>
              <a:gd name="connsiteX25" fmla="*/ 2660531 w 3214111"/>
              <a:gd name="connsiteY25" fmla="*/ 247131 h 2848897"/>
              <a:gd name="connsiteX26" fmla="*/ 2681682 w 3214111"/>
              <a:gd name="connsiteY26" fmla="*/ 274961 h 2848897"/>
              <a:gd name="connsiteX27" fmla="*/ 2702832 w 3214111"/>
              <a:gd name="connsiteY27" fmla="*/ 302791 h 2848897"/>
              <a:gd name="connsiteX28" fmla="*/ 2723982 w 3214111"/>
              <a:gd name="connsiteY28" fmla="*/ 329509 h 2848897"/>
              <a:gd name="connsiteX29" fmla="*/ 2746247 w 3214111"/>
              <a:gd name="connsiteY29" fmla="*/ 355112 h 2848897"/>
              <a:gd name="connsiteX30" fmla="*/ 2771851 w 3214111"/>
              <a:gd name="connsiteY30" fmla="*/ 377377 h 2848897"/>
              <a:gd name="connsiteX31" fmla="*/ 2796341 w 3214111"/>
              <a:gd name="connsiteY31" fmla="*/ 397415 h 2848897"/>
              <a:gd name="connsiteX32" fmla="*/ 2824171 w 3214111"/>
              <a:gd name="connsiteY32" fmla="*/ 412999 h 2848897"/>
              <a:gd name="connsiteX33" fmla="*/ 2854227 w 3214111"/>
              <a:gd name="connsiteY33" fmla="*/ 426357 h 2848897"/>
              <a:gd name="connsiteX34" fmla="*/ 2886509 w 3214111"/>
              <a:gd name="connsiteY34" fmla="*/ 437489 h 2848897"/>
              <a:gd name="connsiteX35" fmla="*/ 2919904 w 3214111"/>
              <a:gd name="connsiteY35" fmla="*/ 447507 h 2848897"/>
              <a:gd name="connsiteX36" fmla="*/ 2953300 w 3214111"/>
              <a:gd name="connsiteY36" fmla="*/ 456413 h 2848897"/>
              <a:gd name="connsiteX37" fmla="*/ 2987809 w 3214111"/>
              <a:gd name="connsiteY37" fmla="*/ 465320 h 2848897"/>
              <a:gd name="connsiteX38" fmla="*/ 3020092 w 3214111"/>
              <a:gd name="connsiteY38" fmla="*/ 475338 h 2848897"/>
              <a:gd name="connsiteX39" fmla="*/ 3052373 w 3214111"/>
              <a:gd name="connsiteY39" fmla="*/ 486470 h 2848897"/>
              <a:gd name="connsiteX40" fmla="*/ 3082430 w 3214111"/>
              <a:gd name="connsiteY40" fmla="*/ 499829 h 2848897"/>
              <a:gd name="connsiteX41" fmla="*/ 3109148 w 3214111"/>
              <a:gd name="connsiteY41" fmla="*/ 516527 h 2848897"/>
              <a:gd name="connsiteX42" fmla="*/ 3133639 w 3214111"/>
              <a:gd name="connsiteY42" fmla="*/ 536565 h 2848897"/>
              <a:gd name="connsiteX43" fmla="*/ 3153674 w 3214111"/>
              <a:gd name="connsiteY43" fmla="*/ 561055 h 2848897"/>
              <a:gd name="connsiteX44" fmla="*/ 3170373 w 3214111"/>
              <a:gd name="connsiteY44" fmla="*/ 587772 h 2848897"/>
              <a:gd name="connsiteX45" fmla="*/ 3183731 w 3214111"/>
              <a:gd name="connsiteY45" fmla="*/ 617827 h 2848897"/>
              <a:gd name="connsiteX46" fmla="*/ 3194863 w 3214111"/>
              <a:gd name="connsiteY46" fmla="*/ 650112 h 2848897"/>
              <a:gd name="connsiteX47" fmla="*/ 3204881 w 3214111"/>
              <a:gd name="connsiteY47" fmla="*/ 682393 h 2848897"/>
              <a:gd name="connsiteX48" fmla="*/ 3213788 w 3214111"/>
              <a:gd name="connsiteY48" fmla="*/ 716904 h 2848897"/>
              <a:gd name="connsiteX49" fmla="*/ 3214111 w 3214111"/>
              <a:gd name="connsiteY49" fmla="*/ 718115 h 2848897"/>
              <a:gd name="connsiteX50" fmla="*/ 3214111 w 3214111"/>
              <a:gd name="connsiteY50" fmla="*/ 2848897 h 2848897"/>
              <a:gd name="connsiteX51" fmla="*/ 426570 w 3214111"/>
              <a:gd name="connsiteY51" fmla="*/ 2848897 h 2848897"/>
              <a:gd name="connsiteX52" fmla="*/ 414108 w 3214111"/>
              <a:gd name="connsiteY52" fmla="*/ 2820857 h 2848897"/>
              <a:gd name="connsiteX53" fmla="*/ 398524 w 3214111"/>
              <a:gd name="connsiteY53" fmla="*/ 2793028 h 2848897"/>
              <a:gd name="connsiteX54" fmla="*/ 378487 w 3214111"/>
              <a:gd name="connsiteY54" fmla="*/ 2768537 h 2848897"/>
              <a:gd name="connsiteX55" fmla="*/ 356222 w 3214111"/>
              <a:gd name="connsiteY55" fmla="*/ 2742933 h 2848897"/>
              <a:gd name="connsiteX56" fmla="*/ 330619 w 3214111"/>
              <a:gd name="connsiteY56" fmla="*/ 2720669 h 2848897"/>
              <a:gd name="connsiteX57" fmla="*/ 302788 w 3214111"/>
              <a:gd name="connsiteY57" fmla="*/ 2699519 h 2848897"/>
              <a:gd name="connsiteX58" fmla="*/ 274959 w 3214111"/>
              <a:gd name="connsiteY58" fmla="*/ 2678368 h 2848897"/>
              <a:gd name="connsiteX59" fmla="*/ 247130 w 3214111"/>
              <a:gd name="connsiteY59" fmla="*/ 2657218 h 2848897"/>
              <a:gd name="connsiteX60" fmla="*/ 220413 w 3214111"/>
              <a:gd name="connsiteY60" fmla="*/ 2636065 h 2848897"/>
              <a:gd name="connsiteX61" fmla="*/ 194809 w 3214111"/>
              <a:gd name="connsiteY61" fmla="*/ 2612689 h 2848897"/>
              <a:gd name="connsiteX62" fmla="*/ 172546 w 3214111"/>
              <a:gd name="connsiteY62" fmla="*/ 2589312 h 2848897"/>
              <a:gd name="connsiteX63" fmla="*/ 153622 w 3214111"/>
              <a:gd name="connsiteY63" fmla="*/ 2562594 h 2848897"/>
              <a:gd name="connsiteX64" fmla="*/ 139150 w 3214111"/>
              <a:gd name="connsiteY64" fmla="*/ 2534764 h 2848897"/>
              <a:gd name="connsiteX65" fmla="*/ 129132 w 3214111"/>
              <a:gd name="connsiteY65" fmla="*/ 2501370 h 2848897"/>
              <a:gd name="connsiteX66" fmla="*/ 124678 w 3214111"/>
              <a:gd name="connsiteY66" fmla="*/ 2466860 h 2848897"/>
              <a:gd name="connsiteX67" fmla="*/ 123564 w 3214111"/>
              <a:gd name="connsiteY67" fmla="*/ 2431236 h 2848897"/>
              <a:gd name="connsiteX68" fmla="*/ 126904 w 3214111"/>
              <a:gd name="connsiteY68" fmla="*/ 2393388 h 2848897"/>
              <a:gd name="connsiteX69" fmla="*/ 131358 w 3214111"/>
              <a:gd name="connsiteY69" fmla="*/ 2355539 h 2848897"/>
              <a:gd name="connsiteX70" fmla="*/ 136923 w 3214111"/>
              <a:gd name="connsiteY70" fmla="*/ 2317690 h 2848897"/>
              <a:gd name="connsiteX71" fmla="*/ 141376 w 3214111"/>
              <a:gd name="connsiteY71" fmla="*/ 2279842 h 2848897"/>
              <a:gd name="connsiteX72" fmla="*/ 143604 w 3214111"/>
              <a:gd name="connsiteY72" fmla="*/ 2241992 h 2848897"/>
              <a:gd name="connsiteX73" fmla="*/ 143604 w 3214111"/>
              <a:gd name="connsiteY73" fmla="*/ 2205256 h 2848897"/>
              <a:gd name="connsiteX74" fmla="*/ 139150 w 3214111"/>
              <a:gd name="connsiteY74" fmla="*/ 2170747 h 2848897"/>
              <a:gd name="connsiteX75" fmla="*/ 130245 w 3214111"/>
              <a:gd name="connsiteY75" fmla="*/ 2136238 h 2848897"/>
              <a:gd name="connsiteX76" fmla="*/ 116886 w 3214111"/>
              <a:gd name="connsiteY76" fmla="*/ 2103954 h 2848897"/>
              <a:gd name="connsiteX77" fmla="*/ 100188 w 3214111"/>
              <a:gd name="connsiteY77" fmla="*/ 2070559 h 2848897"/>
              <a:gd name="connsiteX78" fmla="*/ 81264 w 3214111"/>
              <a:gd name="connsiteY78" fmla="*/ 2037163 h 2848897"/>
              <a:gd name="connsiteX79" fmla="*/ 61227 w 3214111"/>
              <a:gd name="connsiteY79" fmla="*/ 2003766 h 2848897"/>
              <a:gd name="connsiteX80" fmla="*/ 42303 w 3214111"/>
              <a:gd name="connsiteY80" fmla="*/ 1971483 h 2848897"/>
              <a:gd name="connsiteX81" fmla="*/ 25603 w 3214111"/>
              <a:gd name="connsiteY81" fmla="*/ 1936974 h 2848897"/>
              <a:gd name="connsiteX82" fmla="*/ 12246 w 3214111"/>
              <a:gd name="connsiteY82" fmla="*/ 1903578 h 2848897"/>
              <a:gd name="connsiteX83" fmla="*/ 3340 w 3214111"/>
              <a:gd name="connsiteY83" fmla="*/ 1869068 h 2848897"/>
              <a:gd name="connsiteX84" fmla="*/ 0 w 3214111"/>
              <a:gd name="connsiteY84" fmla="*/ 1833446 h 2848897"/>
              <a:gd name="connsiteX85" fmla="*/ 3340 w 3214111"/>
              <a:gd name="connsiteY85" fmla="*/ 1797824 h 2848897"/>
              <a:gd name="connsiteX86" fmla="*/ 12246 w 3214111"/>
              <a:gd name="connsiteY86" fmla="*/ 1763315 h 2848897"/>
              <a:gd name="connsiteX87" fmla="*/ 25603 w 3214111"/>
              <a:gd name="connsiteY87" fmla="*/ 1729918 h 2848897"/>
              <a:gd name="connsiteX88" fmla="*/ 42303 w 3214111"/>
              <a:gd name="connsiteY88" fmla="*/ 1695410 h 2848897"/>
              <a:gd name="connsiteX89" fmla="*/ 61227 w 3214111"/>
              <a:gd name="connsiteY89" fmla="*/ 1663126 h 2848897"/>
              <a:gd name="connsiteX90" fmla="*/ 81264 w 3214111"/>
              <a:gd name="connsiteY90" fmla="*/ 1629730 h 2848897"/>
              <a:gd name="connsiteX91" fmla="*/ 100188 w 3214111"/>
              <a:gd name="connsiteY91" fmla="*/ 1596334 h 2848897"/>
              <a:gd name="connsiteX92" fmla="*/ 116886 w 3214111"/>
              <a:gd name="connsiteY92" fmla="*/ 1562938 h 2848897"/>
              <a:gd name="connsiteX93" fmla="*/ 130245 w 3214111"/>
              <a:gd name="connsiteY93" fmla="*/ 1530654 h 2848897"/>
              <a:gd name="connsiteX94" fmla="*/ 139150 w 3214111"/>
              <a:gd name="connsiteY94" fmla="*/ 1496145 h 2848897"/>
              <a:gd name="connsiteX95" fmla="*/ 143604 w 3214111"/>
              <a:gd name="connsiteY95" fmla="*/ 1461636 h 2848897"/>
              <a:gd name="connsiteX96" fmla="*/ 143604 w 3214111"/>
              <a:gd name="connsiteY96" fmla="*/ 1424901 h 2848897"/>
              <a:gd name="connsiteX97" fmla="*/ 141376 w 3214111"/>
              <a:gd name="connsiteY97" fmla="*/ 1387052 h 2848897"/>
              <a:gd name="connsiteX98" fmla="*/ 136923 w 3214111"/>
              <a:gd name="connsiteY98" fmla="*/ 1349203 h 2848897"/>
              <a:gd name="connsiteX99" fmla="*/ 131358 w 3214111"/>
              <a:gd name="connsiteY99" fmla="*/ 1311353 h 2848897"/>
              <a:gd name="connsiteX100" fmla="*/ 126904 w 3214111"/>
              <a:gd name="connsiteY100" fmla="*/ 1273505 h 2848897"/>
              <a:gd name="connsiteX101" fmla="*/ 123564 w 3214111"/>
              <a:gd name="connsiteY101" fmla="*/ 1235657 h 2848897"/>
              <a:gd name="connsiteX102" fmla="*/ 124678 w 3214111"/>
              <a:gd name="connsiteY102" fmla="*/ 1200034 h 2848897"/>
              <a:gd name="connsiteX103" fmla="*/ 129132 w 3214111"/>
              <a:gd name="connsiteY103" fmla="*/ 1165525 h 2848897"/>
              <a:gd name="connsiteX104" fmla="*/ 139150 w 3214111"/>
              <a:gd name="connsiteY104" fmla="*/ 1132128 h 2848897"/>
              <a:gd name="connsiteX105" fmla="*/ 153622 w 3214111"/>
              <a:gd name="connsiteY105" fmla="*/ 1104298 h 2848897"/>
              <a:gd name="connsiteX106" fmla="*/ 172546 w 3214111"/>
              <a:gd name="connsiteY106" fmla="*/ 1077582 h 2848897"/>
              <a:gd name="connsiteX107" fmla="*/ 194809 w 3214111"/>
              <a:gd name="connsiteY107" fmla="*/ 1054204 h 2848897"/>
              <a:gd name="connsiteX108" fmla="*/ 220413 w 3214111"/>
              <a:gd name="connsiteY108" fmla="*/ 1030827 h 2848897"/>
              <a:gd name="connsiteX109" fmla="*/ 247130 w 3214111"/>
              <a:gd name="connsiteY109" fmla="*/ 1009676 h 2848897"/>
              <a:gd name="connsiteX110" fmla="*/ 274959 w 3214111"/>
              <a:gd name="connsiteY110" fmla="*/ 988524 h 2848897"/>
              <a:gd name="connsiteX111" fmla="*/ 302788 w 3214111"/>
              <a:gd name="connsiteY111" fmla="*/ 967374 h 2848897"/>
              <a:gd name="connsiteX112" fmla="*/ 330619 w 3214111"/>
              <a:gd name="connsiteY112" fmla="*/ 946223 h 2848897"/>
              <a:gd name="connsiteX113" fmla="*/ 356222 w 3214111"/>
              <a:gd name="connsiteY113" fmla="*/ 923960 h 2848897"/>
              <a:gd name="connsiteX114" fmla="*/ 378487 w 3214111"/>
              <a:gd name="connsiteY114" fmla="*/ 898356 h 2848897"/>
              <a:gd name="connsiteX115" fmla="*/ 398524 w 3214111"/>
              <a:gd name="connsiteY115" fmla="*/ 873865 h 2848897"/>
              <a:gd name="connsiteX116" fmla="*/ 414108 w 3214111"/>
              <a:gd name="connsiteY116" fmla="*/ 846035 h 2848897"/>
              <a:gd name="connsiteX117" fmla="*/ 427466 w 3214111"/>
              <a:gd name="connsiteY117" fmla="*/ 815980 h 2848897"/>
              <a:gd name="connsiteX118" fmla="*/ 438598 w 3214111"/>
              <a:gd name="connsiteY118" fmla="*/ 783695 h 2848897"/>
              <a:gd name="connsiteX119" fmla="*/ 448618 w 3214111"/>
              <a:gd name="connsiteY119" fmla="*/ 750298 h 2848897"/>
              <a:gd name="connsiteX120" fmla="*/ 457523 w 3214111"/>
              <a:gd name="connsiteY120" fmla="*/ 716904 h 2848897"/>
              <a:gd name="connsiteX121" fmla="*/ 466429 w 3214111"/>
              <a:gd name="connsiteY121" fmla="*/ 682393 h 2848897"/>
              <a:gd name="connsiteX122" fmla="*/ 476447 w 3214111"/>
              <a:gd name="connsiteY122" fmla="*/ 650112 h 2848897"/>
              <a:gd name="connsiteX123" fmla="*/ 487579 w 3214111"/>
              <a:gd name="connsiteY123" fmla="*/ 617827 h 2848897"/>
              <a:gd name="connsiteX124" fmla="*/ 500938 w 3214111"/>
              <a:gd name="connsiteY124" fmla="*/ 587772 h 2848897"/>
              <a:gd name="connsiteX125" fmla="*/ 517636 w 3214111"/>
              <a:gd name="connsiteY125" fmla="*/ 561055 h 2848897"/>
              <a:gd name="connsiteX126" fmla="*/ 537671 w 3214111"/>
              <a:gd name="connsiteY126" fmla="*/ 536565 h 2848897"/>
              <a:gd name="connsiteX127" fmla="*/ 562163 w 3214111"/>
              <a:gd name="connsiteY127" fmla="*/ 516527 h 2848897"/>
              <a:gd name="connsiteX128" fmla="*/ 588880 w 3214111"/>
              <a:gd name="connsiteY128" fmla="*/ 499829 h 2848897"/>
              <a:gd name="connsiteX129" fmla="*/ 618935 w 3214111"/>
              <a:gd name="connsiteY129" fmla="*/ 486470 h 2848897"/>
              <a:gd name="connsiteX130" fmla="*/ 651218 w 3214111"/>
              <a:gd name="connsiteY130" fmla="*/ 475338 h 2848897"/>
              <a:gd name="connsiteX131" fmla="*/ 683501 w 3214111"/>
              <a:gd name="connsiteY131" fmla="*/ 465320 h 2848897"/>
              <a:gd name="connsiteX132" fmla="*/ 718010 w 3214111"/>
              <a:gd name="connsiteY132" fmla="*/ 456413 h 2848897"/>
              <a:gd name="connsiteX133" fmla="*/ 751405 w 3214111"/>
              <a:gd name="connsiteY133" fmla="*/ 447507 h 2848897"/>
              <a:gd name="connsiteX134" fmla="*/ 784802 w 3214111"/>
              <a:gd name="connsiteY134" fmla="*/ 437489 h 2848897"/>
              <a:gd name="connsiteX135" fmla="*/ 817083 w 3214111"/>
              <a:gd name="connsiteY135" fmla="*/ 426357 h 2848897"/>
              <a:gd name="connsiteX136" fmla="*/ 847140 w 3214111"/>
              <a:gd name="connsiteY136" fmla="*/ 412999 h 2848897"/>
              <a:gd name="connsiteX137" fmla="*/ 874970 w 3214111"/>
              <a:gd name="connsiteY137" fmla="*/ 397415 h 2848897"/>
              <a:gd name="connsiteX138" fmla="*/ 899460 w 3214111"/>
              <a:gd name="connsiteY138" fmla="*/ 377377 h 2848897"/>
              <a:gd name="connsiteX139" fmla="*/ 925064 w 3214111"/>
              <a:gd name="connsiteY139" fmla="*/ 355112 h 2848897"/>
              <a:gd name="connsiteX140" fmla="*/ 947328 w 3214111"/>
              <a:gd name="connsiteY140" fmla="*/ 329509 h 2848897"/>
              <a:gd name="connsiteX141" fmla="*/ 968478 w 3214111"/>
              <a:gd name="connsiteY141" fmla="*/ 302791 h 2848897"/>
              <a:gd name="connsiteX142" fmla="*/ 989628 w 3214111"/>
              <a:gd name="connsiteY142" fmla="*/ 274961 h 2848897"/>
              <a:gd name="connsiteX143" fmla="*/ 1010780 w 3214111"/>
              <a:gd name="connsiteY143" fmla="*/ 247131 h 2848897"/>
              <a:gd name="connsiteX144" fmla="*/ 1031930 w 3214111"/>
              <a:gd name="connsiteY144" fmla="*/ 220414 h 2848897"/>
              <a:gd name="connsiteX145" fmla="*/ 1055307 w 3214111"/>
              <a:gd name="connsiteY145" fmla="*/ 194811 h 2848897"/>
              <a:gd name="connsiteX146" fmla="*/ 1078683 w 3214111"/>
              <a:gd name="connsiteY146" fmla="*/ 172547 h 2848897"/>
              <a:gd name="connsiteX147" fmla="*/ 1105401 w 3214111"/>
              <a:gd name="connsiteY147" fmla="*/ 153622 h 2848897"/>
              <a:gd name="connsiteX148" fmla="*/ 1133231 w 3214111"/>
              <a:gd name="connsiteY148" fmla="*/ 139150 h 2848897"/>
              <a:gd name="connsiteX149" fmla="*/ 1166627 w 3214111"/>
              <a:gd name="connsiteY149" fmla="*/ 129132 h 2848897"/>
              <a:gd name="connsiteX150" fmla="*/ 1201137 w 3214111"/>
              <a:gd name="connsiteY150" fmla="*/ 124678 h 2848897"/>
              <a:gd name="connsiteX151" fmla="*/ 1236757 w 3214111"/>
              <a:gd name="connsiteY151" fmla="*/ 123565 h 2848897"/>
              <a:gd name="connsiteX152" fmla="*/ 1274605 w 3214111"/>
              <a:gd name="connsiteY152" fmla="*/ 126906 h 2848897"/>
              <a:gd name="connsiteX153" fmla="*/ 1312455 w 3214111"/>
              <a:gd name="connsiteY153" fmla="*/ 131359 h 2848897"/>
              <a:gd name="connsiteX154" fmla="*/ 1350304 w 3214111"/>
              <a:gd name="connsiteY154" fmla="*/ 136924 h 2848897"/>
              <a:gd name="connsiteX155" fmla="*/ 1388152 w 3214111"/>
              <a:gd name="connsiteY155" fmla="*/ 141378 h 2848897"/>
              <a:gd name="connsiteX156" fmla="*/ 1426000 w 3214111"/>
              <a:gd name="connsiteY156" fmla="*/ 143604 h 2848897"/>
              <a:gd name="connsiteX157" fmla="*/ 1462737 w 3214111"/>
              <a:gd name="connsiteY157" fmla="*/ 143604 h 2848897"/>
              <a:gd name="connsiteX158" fmla="*/ 1497245 w 3214111"/>
              <a:gd name="connsiteY158" fmla="*/ 139150 h 2848897"/>
              <a:gd name="connsiteX159" fmla="*/ 1531755 w 3214111"/>
              <a:gd name="connsiteY159" fmla="*/ 130245 h 2848897"/>
              <a:gd name="connsiteX160" fmla="*/ 1565150 w 3214111"/>
              <a:gd name="connsiteY160" fmla="*/ 116887 h 2848897"/>
              <a:gd name="connsiteX161" fmla="*/ 1598545 w 3214111"/>
              <a:gd name="connsiteY161" fmla="*/ 99075 h 2848897"/>
              <a:gd name="connsiteX162" fmla="*/ 1631941 w 3214111"/>
              <a:gd name="connsiteY162" fmla="*/ 81264 h 2848897"/>
              <a:gd name="connsiteX163" fmla="*/ 1665337 w 3214111"/>
              <a:gd name="connsiteY163" fmla="*/ 61227 h 2848897"/>
              <a:gd name="connsiteX164" fmla="*/ 1697620 w 3214111"/>
              <a:gd name="connsiteY164" fmla="*/ 42302 h 2848897"/>
              <a:gd name="connsiteX165" fmla="*/ 1732129 w 3214111"/>
              <a:gd name="connsiteY165" fmla="*/ 25604 h 2848897"/>
              <a:gd name="connsiteX166" fmla="*/ 1765525 w 3214111"/>
              <a:gd name="connsiteY166" fmla="*/ 12245 h 2848897"/>
              <a:gd name="connsiteX167" fmla="*/ 1800034 w 3214111"/>
              <a:gd name="connsiteY167" fmla="*/ 3339 h 2848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</a:cxnLst>
            <a:rect l="l" t="t" r="r" b="b"/>
            <a:pathLst>
              <a:path w="3214111" h="2848897">
                <a:moveTo>
                  <a:pt x="1835656" y="0"/>
                </a:moveTo>
                <a:lnTo>
                  <a:pt x="1871276" y="3339"/>
                </a:lnTo>
                <a:lnTo>
                  <a:pt x="1905787" y="12245"/>
                </a:lnTo>
                <a:lnTo>
                  <a:pt x="1939183" y="25604"/>
                </a:lnTo>
                <a:lnTo>
                  <a:pt x="1973690" y="42302"/>
                </a:lnTo>
                <a:lnTo>
                  <a:pt x="2005974" y="61227"/>
                </a:lnTo>
                <a:lnTo>
                  <a:pt x="2039370" y="81264"/>
                </a:lnTo>
                <a:lnTo>
                  <a:pt x="2072765" y="99075"/>
                </a:lnTo>
                <a:lnTo>
                  <a:pt x="2106161" y="116887"/>
                </a:lnTo>
                <a:lnTo>
                  <a:pt x="2138444" y="130245"/>
                </a:lnTo>
                <a:lnTo>
                  <a:pt x="2174066" y="139150"/>
                </a:lnTo>
                <a:lnTo>
                  <a:pt x="2208575" y="143604"/>
                </a:lnTo>
                <a:lnTo>
                  <a:pt x="2245310" y="143604"/>
                </a:lnTo>
                <a:lnTo>
                  <a:pt x="2283159" y="141378"/>
                </a:lnTo>
                <a:lnTo>
                  <a:pt x="2321007" y="136924"/>
                </a:lnTo>
                <a:lnTo>
                  <a:pt x="2358857" y="131359"/>
                </a:lnTo>
                <a:lnTo>
                  <a:pt x="2396705" y="126906"/>
                </a:lnTo>
                <a:lnTo>
                  <a:pt x="2434554" y="123565"/>
                </a:lnTo>
                <a:lnTo>
                  <a:pt x="2470175" y="124678"/>
                </a:lnTo>
                <a:lnTo>
                  <a:pt x="2504683" y="129132"/>
                </a:lnTo>
                <a:lnTo>
                  <a:pt x="2538079" y="139150"/>
                </a:lnTo>
                <a:lnTo>
                  <a:pt x="2565910" y="153622"/>
                </a:lnTo>
                <a:lnTo>
                  <a:pt x="2592625" y="172547"/>
                </a:lnTo>
                <a:lnTo>
                  <a:pt x="2616003" y="194811"/>
                </a:lnTo>
                <a:lnTo>
                  <a:pt x="2639380" y="220414"/>
                </a:lnTo>
                <a:lnTo>
                  <a:pt x="2660531" y="247131"/>
                </a:lnTo>
                <a:lnTo>
                  <a:pt x="2681682" y="274961"/>
                </a:lnTo>
                <a:lnTo>
                  <a:pt x="2702832" y="302791"/>
                </a:lnTo>
                <a:lnTo>
                  <a:pt x="2723982" y="329509"/>
                </a:lnTo>
                <a:lnTo>
                  <a:pt x="2746247" y="355112"/>
                </a:lnTo>
                <a:lnTo>
                  <a:pt x="2771851" y="377377"/>
                </a:lnTo>
                <a:lnTo>
                  <a:pt x="2796341" y="397415"/>
                </a:lnTo>
                <a:lnTo>
                  <a:pt x="2824171" y="412999"/>
                </a:lnTo>
                <a:lnTo>
                  <a:pt x="2854227" y="426357"/>
                </a:lnTo>
                <a:lnTo>
                  <a:pt x="2886509" y="437489"/>
                </a:lnTo>
                <a:lnTo>
                  <a:pt x="2919904" y="447507"/>
                </a:lnTo>
                <a:lnTo>
                  <a:pt x="2953300" y="456413"/>
                </a:lnTo>
                <a:lnTo>
                  <a:pt x="2987809" y="465320"/>
                </a:lnTo>
                <a:lnTo>
                  <a:pt x="3020092" y="475338"/>
                </a:lnTo>
                <a:lnTo>
                  <a:pt x="3052373" y="486470"/>
                </a:lnTo>
                <a:lnTo>
                  <a:pt x="3082430" y="499829"/>
                </a:lnTo>
                <a:lnTo>
                  <a:pt x="3109148" y="516527"/>
                </a:lnTo>
                <a:lnTo>
                  <a:pt x="3133639" y="536565"/>
                </a:lnTo>
                <a:lnTo>
                  <a:pt x="3153674" y="561055"/>
                </a:lnTo>
                <a:lnTo>
                  <a:pt x="3170373" y="587772"/>
                </a:lnTo>
                <a:lnTo>
                  <a:pt x="3183731" y="617827"/>
                </a:lnTo>
                <a:lnTo>
                  <a:pt x="3194863" y="650112"/>
                </a:lnTo>
                <a:lnTo>
                  <a:pt x="3204881" y="682393"/>
                </a:lnTo>
                <a:lnTo>
                  <a:pt x="3213788" y="716904"/>
                </a:lnTo>
                <a:lnTo>
                  <a:pt x="3214111" y="718115"/>
                </a:lnTo>
                <a:lnTo>
                  <a:pt x="3214111" y="2848897"/>
                </a:lnTo>
                <a:lnTo>
                  <a:pt x="426570" y="2848897"/>
                </a:lnTo>
                <a:lnTo>
                  <a:pt x="414108" y="2820857"/>
                </a:lnTo>
                <a:lnTo>
                  <a:pt x="398524" y="2793028"/>
                </a:lnTo>
                <a:lnTo>
                  <a:pt x="378487" y="2768537"/>
                </a:lnTo>
                <a:lnTo>
                  <a:pt x="356222" y="2742933"/>
                </a:lnTo>
                <a:lnTo>
                  <a:pt x="330619" y="2720669"/>
                </a:lnTo>
                <a:lnTo>
                  <a:pt x="302788" y="2699519"/>
                </a:lnTo>
                <a:lnTo>
                  <a:pt x="274959" y="2678368"/>
                </a:lnTo>
                <a:lnTo>
                  <a:pt x="247130" y="2657218"/>
                </a:lnTo>
                <a:lnTo>
                  <a:pt x="220413" y="2636065"/>
                </a:lnTo>
                <a:lnTo>
                  <a:pt x="194809" y="2612689"/>
                </a:lnTo>
                <a:lnTo>
                  <a:pt x="172546" y="2589312"/>
                </a:lnTo>
                <a:lnTo>
                  <a:pt x="153622" y="2562594"/>
                </a:lnTo>
                <a:lnTo>
                  <a:pt x="139150" y="2534764"/>
                </a:lnTo>
                <a:lnTo>
                  <a:pt x="129132" y="2501370"/>
                </a:lnTo>
                <a:lnTo>
                  <a:pt x="124678" y="2466860"/>
                </a:lnTo>
                <a:lnTo>
                  <a:pt x="123564" y="2431236"/>
                </a:lnTo>
                <a:lnTo>
                  <a:pt x="126904" y="2393388"/>
                </a:lnTo>
                <a:lnTo>
                  <a:pt x="131358" y="2355539"/>
                </a:lnTo>
                <a:lnTo>
                  <a:pt x="136923" y="2317690"/>
                </a:lnTo>
                <a:lnTo>
                  <a:pt x="141376" y="2279842"/>
                </a:lnTo>
                <a:lnTo>
                  <a:pt x="143604" y="2241992"/>
                </a:lnTo>
                <a:lnTo>
                  <a:pt x="143604" y="2205256"/>
                </a:lnTo>
                <a:lnTo>
                  <a:pt x="139150" y="2170747"/>
                </a:lnTo>
                <a:lnTo>
                  <a:pt x="130245" y="2136238"/>
                </a:lnTo>
                <a:lnTo>
                  <a:pt x="116886" y="2103954"/>
                </a:lnTo>
                <a:lnTo>
                  <a:pt x="100188" y="2070559"/>
                </a:lnTo>
                <a:lnTo>
                  <a:pt x="81264" y="2037163"/>
                </a:lnTo>
                <a:lnTo>
                  <a:pt x="61227" y="2003766"/>
                </a:lnTo>
                <a:lnTo>
                  <a:pt x="42303" y="1971483"/>
                </a:lnTo>
                <a:lnTo>
                  <a:pt x="25603" y="1936974"/>
                </a:lnTo>
                <a:lnTo>
                  <a:pt x="12246" y="1903578"/>
                </a:lnTo>
                <a:lnTo>
                  <a:pt x="3340" y="1869068"/>
                </a:lnTo>
                <a:lnTo>
                  <a:pt x="0" y="1833446"/>
                </a:lnTo>
                <a:lnTo>
                  <a:pt x="3340" y="1797824"/>
                </a:lnTo>
                <a:lnTo>
                  <a:pt x="12246" y="1763315"/>
                </a:lnTo>
                <a:lnTo>
                  <a:pt x="25603" y="1729918"/>
                </a:lnTo>
                <a:lnTo>
                  <a:pt x="42303" y="1695410"/>
                </a:lnTo>
                <a:lnTo>
                  <a:pt x="61227" y="1663126"/>
                </a:lnTo>
                <a:lnTo>
                  <a:pt x="81264" y="1629730"/>
                </a:lnTo>
                <a:lnTo>
                  <a:pt x="100188" y="1596334"/>
                </a:lnTo>
                <a:lnTo>
                  <a:pt x="116886" y="1562938"/>
                </a:lnTo>
                <a:lnTo>
                  <a:pt x="130245" y="1530654"/>
                </a:lnTo>
                <a:lnTo>
                  <a:pt x="139150" y="1496145"/>
                </a:lnTo>
                <a:lnTo>
                  <a:pt x="143604" y="1461636"/>
                </a:lnTo>
                <a:lnTo>
                  <a:pt x="143604" y="1424901"/>
                </a:lnTo>
                <a:lnTo>
                  <a:pt x="141376" y="1387052"/>
                </a:lnTo>
                <a:lnTo>
                  <a:pt x="136923" y="1349203"/>
                </a:lnTo>
                <a:lnTo>
                  <a:pt x="131358" y="1311353"/>
                </a:lnTo>
                <a:lnTo>
                  <a:pt x="126904" y="1273505"/>
                </a:lnTo>
                <a:lnTo>
                  <a:pt x="123564" y="1235657"/>
                </a:lnTo>
                <a:lnTo>
                  <a:pt x="124678" y="1200034"/>
                </a:lnTo>
                <a:lnTo>
                  <a:pt x="129132" y="1165525"/>
                </a:lnTo>
                <a:lnTo>
                  <a:pt x="139150" y="1132128"/>
                </a:lnTo>
                <a:lnTo>
                  <a:pt x="153622" y="1104298"/>
                </a:lnTo>
                <a:lnTo>
                  <a:pt x="172546" y="1077582"/>
                </a:lnTo>
                <a:lnTo>
                  <a:pt x="194809" y="1054204"/>
                </a:lnTo>
                <a:lnTo>
                  <a:pt x="220413" y="1030827"/>
                </a:lnTo>
                <a:lnTo>
                  <a:pt x="247130" y="1009676"/>
                </a:lnTo>
                <a:lnTo>
                  <a:pt x="274959" y="988524"/>
                </a:lnTo>
                <a:lnTo>
                  <a:pt x="302788" y="967374"/>
                </a:lnTo>
                <a:lnTo>
                  <a:pt x="330619" y="946223"/>
                </a:lnTo>
                <a:lnTo>
                  <a:pt x="356222" y="923960"/>
                </a:lnTo>
                <a:lnTo>
                  <a:pt x="378487" y="898356"/>
                </a:lnTo>
                <a:lnTo>
                  <a:pt x="398524" y="873865"/>
                </a:lnTo>
                <a:lnTo>
                  <a:pt x="414108" y="846035"/>
                </a:lnTo>
                <a:lnTo>
                  <a:pt x="427466" y="815980"/>
                </a:lnTo>
                <a:lnTo>
                  <a:pt x="438598" y="783695"/>
                </a:lnTo>
                <a:lnTo>
                  <a:pt x="448618" y="750298"/>
                </a:lnTo>
                <a:lnTo>
                  <a:pt x="457523" y="716904"/>
                </a:lnTo>
                <a:lnTo>
                  <a:pt x="466429" y="682393"/>
                </a:lnTo>
                <a:lnTo>
                  <a:pt x="476447" y="650112"/>
                </a:lnTo>
                <a:lnTo>
                  <a:pt x="487579" y="617827"/>
                </a:lnTo>
                <a:lnTo>
                  <a:pt x="500938" y="587772"/>
                </a:lnTo>
                <a:lnTo>
                  <a:pt x="517636" y="561055"/>
                </a:lnTo>
                <a:lnTo>
                  <a:pt x="537671" y="536565"/>
                </a:lnTo>
                <a:lnTo>
                  <a:pt x="562163" y="516527"/>
                </a:lnTo>
                <a:lnTo>
                  <a:pt x="588880" y="499829"/>
                </a:lnTo>
                <a:lnTo>
                  <a:pt x="618935" y="486470"/>
                </a:lnTo>
                <a:lnTo>
                  <a:pt x="651218" y="475338"/>
                </a:lnTo>
                <a:lnTo>
                  <a:pt x="683501" y="465320"/>
                </a:lnTo>
                <a:lnTo>
                  <a:pt x="718010" y="456413"/>
                </a:lnTo>
                <a:lnTo>
                  <a:pt x="751405" y="447507"/>
                </a:lnTo>
                <a:lnTo>
                  <a:pt x="784802" y="437489"/>
                </a:lnTo>
                <a:lnTo>
                  <a:pt x="817083" y="426357"/>
                </a:lnTo>
                <a:lnTo>
                  <a:pt x="847140" y="412999"/>
                </a:lnTo>
                <a:lnTo>
                  <a:pt x="874970" y="397415"/>
                </a:lnTo>
                <a:lnTo>
                  <a:pt x="899460" y="377377"/>
                </a:lnTo>
                <a:lnTo>
                  <a:pt x="925064" y="355112"/>
                </a:lnTo>
                <a:lnTo>
                  <a:pt x="947328" y="329509"/>
                </a:lnTo>
                <a:lnTo>
                  <a:pt x="968478" y="302791"/>
                </a:lnTo>
                <a:lnTo>
                  <a:pt x="989628" y="274961"/>
                </a:lnTo>
                <a:lnTo>
                  <a:pt x="1010780" y="247131"/>
                </a:lnTo>
                <a:lnTo>
                  <a:pt x="1031930" y="220414"/>
                </a:lnTo>
                <a:lnTo>
                  <a:pt x="1055307" y="194811"/>
                </a:lnTo>
                <a:lnTo>
                  <a:pt x="1078683" y="172547"/>
                </a:lnTo>
                <a:lnTo>
                  <a:pt x="1105401" y="153622"/>
                </a:lnTo>
                <a:lnTo>
                  <a:pt x="1133231" y="139150"/>
                </a:lnTo>
                <a:lnTo>
                  <a:pt x="1166627" y="129132"/>
                </a:lnTo>
                <a:lnTo>
                  <a:pt x="1201137" y="124678"/>
                </a:lnTo>
                <a:lnTo>
                  <a:pt x="1236757" y="123565"/>
                </a:lnTo>
                <a:lnTo>
                  <a:pt x="1274605" y="126906"/>
                </a:lnTo>
                <a:lnTo>
                  <a:pt x="1312455" y="131359"/>
                </a:lnTo>
                <a:lnTo>
                  <a:pt x="1350304" y="136924"/>
                </a:lnTo>
                <a:lnTo>
                  <a:pt x="1388152" y="141378"/>
                </a:lnTo>
                <a:lnTo>
                  <a:pt x="1426000" y="143604"/>
                </a:lnTo>
                <a:lnTo>
                  <a:pt x="1462737" y="143604"/>
                </a:lnTo>
                <a:lnTo>
                  <a:pt x="1497245" y="139150"/>
                </a:lnTo>
                <a:lnTo>
                  <a:pt x="1531755" y="130245"/>
                </a:lnTo>
                <a:lnTo>
                  <a:pt x="1565150" y="116887"/>
                </a:lnTo>
                <a:lnTo>
                  <a:pt x="1598545" y="99075"/>
                </a:lnTo>
                <a:lnTo>
                  <a:pt x="1631941" y="81264"/>
                </a:lnTo>
                <a:lnTo>
                  <a:pt x="1665337" y="61227"/>
                </a:lnTo>
                <a:lnTo>
                  <a:pt x="1697620" y="42302"/>
                </a:lnTo>
                <a:lnTo>
                  <a:pt x="1732129" y="25604"/>
                </a:lnTo>
                <a:lnTo>
                  <a:pt x="1765525" y="12245"/>
                </a:lnTo>
                <a:lnTo>
                  <a:pt x="1800034" y="333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Объект 3" descr="Create a Database with SQLite, a short introduction">
            <a:extLst>
              <a:ext uri="{FF2B5EF4-FFF2-40B4-BE49-F238E27FC236}">
                <a16:creationId xmlns:a16="http://schemas.microsoft.com/office/drawing/2014/main" id="{36269941-325A-F376-86E0-8E894018C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0690" y="5062510"/>
            <a:ext cx="2045710" cy="135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218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E402393-0CD9-4C74-906C-74AC06E1D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00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 descr="Picture background">
            <a:extLst>
              <a:ext uri="{FF2B5EF4-FFF2-40B4-BE49-F238E27FC236}">
                <a16:creationId xmlns:a16="http://schemas.microsoft.com/office/drawing/2014/main" id="{455ADF1D-4910-6ECC-4477-398C24DA075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r="3557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BB5D3E-7964-3C24-D223-6F128652C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55" y="804335"/>
            <a:ext cx="6574899" cy="191751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" sz="3200" b="1">
                <a:solidFill>
                  <a:schemeClr val="tx1"/>
                </a:solidFill>
                <a:latin typeface="Impact"/>
                <a:cs typeface="Times New Roman"/>
              </a:rPr>
              <a:t>Выбор между базой данных и готовыми решениями без базы данных</a:t>
            </a:r>
            <a:endParaRPr lang="ru-RU" sz="3200">
              <a:solidFill>
                <a:schemeClr val="tx1"/>
              </a:solidFill>
              <a:latin typeface="Impact"/>
            </a:endParaRPr>
          </a:p>
          <a:p>
            <a:endParaRPr lang="ru-RU" sz="3200">
              <a:solidFill>
                <a:schemeClr val="tx1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85DA5C5-FA86-8EB5-AD2D-9E17A4074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9754" y="2871982"/>
            <a:ext cx="6574895" cy="3181684"/>
          </a:xfrm>
        </p:spPr>
        <p:txBody>
          <a:bodyPr anchor="t">
            <a:normAutofit/>
          </a:bodyPr>
          <a:lstStyle/>
          <a:p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CE794C1-5450-4480-89A0-364CCC23D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6276" y="0"/>
            <a:ext cx="4335725" cy="3532180"/>
          </a:xfrm>
          <a:custGeom>
            <a:avLst/>
            <a:gdLst>
              <a:gd name="connsiteX0" fmla="*/ 179111 w 4335725"/>
              <a:gd name="connsiteY0" fmla="*/ 0 h 3532180"/>
              <a:gd name="connsiteX1" fmla="*/ 4335725 w 4335725"/>
              <a:gd name="connsiteY1" fmla="*/ 0 h 3532180"/>
              <a:gd name="connsiteX2" fmla="*/ 4335725 w 4335725"/>
              <a:gd name="connsiteY2" fmla="*/ 2845937 h 3532180"/>
              <a:gd name="connsiteX3" fmla="*/ 4315217 w 4335725"/>
              <a:gd name="connsiteY3" fmla="*/ 2853009 h 3532180"/>
              <a:gd name="connsiteX4" fmla="*/ 4269092 w 4335725"/>
              <a:gd name="connsiteY4" fmla="*/ 2867324 h 3532180"/>
              <a:gd name="connsiteX5" fmla="*/ 4219783 w 4335725"/>
              <a:gd name="connsiteY5" fmla="*/ 2880049 h 3532180"/>
              <a:gd name="connsiteX6" fmla="*/ 4172065 w 4335725"/>
              <a:gd name="connsiteY6" fmla="*/ 2892774 h 3532180"/>
              <a:gd name="connsiteX7" fmla="*/ 4124349 w 4335725"/>
              <a:gd name="connsiteY7" fmla="*/ 2907089 h 3532180"/>
              <a:gd name="connsiteX8" fmla="*/ 4078224 w 4335725"/>
              <a:gd name="connsiteY8" fmla="*/ 2922994 h 3532180"/>
              <a:gd name="connsiteX9" fmla="*/ 4035278 w 4335725"/>
              <a:gd name="connsiteY9" fmla="*/ 2942082 h 3532180"/>
              <a:gd name="connsiteX10" fmla="*/ 3995515 w 4335725"/>
              <a:gd name="connsiteY10" fmla="*/ 2964348 h 3532180"/>
              <a:gd name="connsiteX11" fmla="*/ 3960521 w 4335725"/>
              <a:gd name="connsiteY11" fmla="*/ 2992978 h 3532180"/>
              <a:gd name="connsiteX12" fmla="*/ 3923939 w 4335725"/>
              <a:gd name="connsiteY12" fmla="*/ 3024791 h 3532180"/>
              <a:gd name="connsiteX13" fmla="*/ 3892126 w 4335725"/>
              <a:gd name="connsiteY13" fmla="*/ 3061373 h 3532180"/>
              <a:gd name="connsiteX14" fmla="*/ 3861905 w 4335725"/>
              <a:gd name="connsiteY14" fmla="*/ 3099547 h 3532180"/>
              <a:gd name="connsiteX15" fmla="*/ 3831684 w 4335725"/>
              <a:gd name="connsiteY15" fmla="*/ 3139310 h 3532180"/>
              <a:gd name="connsiteX16" fmla="*/ 3801464 w 4335725"/>
              <a:gd name="connsiteY16" fmla="*/ 3179075 h 3532180"/>
              <a:gd name="connsiteX17" fmla="*/ 3771243 w 4335725"/>
              <a:gd name="connsiteY17" fmla="*/ 3217249 h 3532180"/>
              <a:gd name="connsiteX18" fmla="*/ 3737841 w 4335725"/>
              <a:gd name="connsiteY18" fmla="*/ 3253831 h 3532180"/>
              <a:gd name="connsiteX19" fmla="*/ 3704438 w 4335725"/>
              <a:gd name="connsiteY19" fmla="*/ 3285642 h 3532180"/>
              <a:gd name="connsiteX20" fmla="*/ 3666266 w 4335725"/>
              <a:gd name="connsiteY20" fmla="*/ 3312682 h 3532180"/>
              <a:gd name="connsiteX21" fmla="*/ 3626501 w 4335725"/>
              <a:gd name="connsiteY21" fmla="*/ 3333360 h 3532180"/>
              <a:gd name="connsiteX22" fmla="*/ 3578783 w 4335725"/>
              <a:gd name="connsiteY22" fmla="*/ 3347676 h 3532180"/>
              <a:gd name="connsiteX23" fmla="*/ 3529475 w 4335725"/>
              <a:gd name="connsiteY23" fmla="*/ 3354038 h 3532180"/>
              <a:gd name="connsiteX24" fmla="*/ 3478579 w 4335725"/>
              <a:gd name="connsiteY24" fmla="*/ 3355628 h 3532180"/>
              <a:gd name="connsiteX25" fmla="*/ 3424498 w 4335725"/>
              <a:gd name="connsiteY25" fmla="*/ 3350856 h 3532180"/>
              <a:gd name="connsiteX26" fmla="*/ 3370419 w 4335725"/>
              <a:gd name="connsiteY26" fmla="*/ 3344494 h 3532180"/>
              <a:gd name="connsiteX27" fmla="*/ 3316339 w 4335725"/>
              <a:gd name="connsiteY27" fmla="*/ 3336540 h 3532180"/>
              <a:gd name="connsiteX28" fmla="*/ 3262260 w 4335725"/>
              <a:gd name="connsiteY28" fmla="*/ 3330180 h 3532180"/>
              <a:gd name="connsiteX29" fmla="*/ 3208180 w 4335725"/>
              <a:gd name="connsiteY29" fmla="*/ 3326998 h 3532180"/>
              <a:gd name="connsiteX30" fmla="*/ 3155691 w 4335725"/>
              <a:gd name="connsiteY30" fmla="*/ 3326998 h 3532180"/>
              <a:gd name="connsiteX31" fmla="*/ 3106385 w 4335725"/>
              <a:gd name="connsiteY31" fmla="*/ 3333360 h 3532180"/>
              <a:gd name="connsiteX32" fmla="*/ 3055487 w 4335725"/>
              <a:gd name="connsiteY32" fmla="*/ 3346085 h 3532180"/>
              <a:gd name="connsiteX33" fmla="*/ 3009359 w 4335725"/>
              <a:gd name="connsiteY33" fmla="*/ 3365171 h 3532180"/>
              <a:gd name="connsiteX34" fmla="*/ 2961643 w 4335725"/>
              <a:gd name="connsiteY34" fmla="*/ 3390621 h 3532180"/>
              <a:gd name="connsiteX35" fmla="*/ 2913927 w 4335725"/>
              <a:gd name="connsiteY35" fmla="*/ 3416071 h 3532180"/>
              <a:gd name="connsiteX36" fmla="*/ 2866209 w 4335725"/>
              <a:gd name="connsiteY36" fmla="*/ 3444699 h 3532180"/>
              <a:gd name="connsiteX37" fmla="*/ 2820081 w 4335725"/>
              <a:gd name="connsiteY37" fmla="*/ 3471739 h 3532180"/>
              <a:gd name="connsiteX38" fmla="*/ 2770775 w 4335725"/>
              <a:gd name="connsiteY38" fmla="*/ 3495598 h 3532180"/>
              <a:gd name="connsiteX39" fmla="*/ 2723057 w 4335725"/>
              <a:gd name="connsiteY39" fmla="*/ 3514685 h 3532180"/>
              <a:gd name="connsiteX40" fmla="*/ 2673749 w 4335725"/>
              <a:gd name="connsiteY40" fmla="*/ 3527410 h 3532180"/>
              <a:gd name="connsiteX41" fmla="*/ 2622852 w 4335725"/>
              <a:gd name="connsiteY41" fmla="*/ 3532180 h 3532180"/>
              <a:gd name="connsiteX42" fmla="*/ 2571953 w 4335725"/>
              <a:gd name="connsiteY42" fmla="*/ 3527410 h 3532180"/>
              <a:gd name="connsiteX43" fmla="*/ 2522645 w 4335725"/>
              <a:gd name="connsiteY43" fmla="*/ 3514685 h 3532180"/>
              <a:gd name="connsiteX44" fmla="*/ 2474930 w 4335725"/>
              <a:gd name="connsiteY44" fmla="*/ 3495598 h 3532180"/>
              <a:gd name="connsiteX45" fmla="*/ 2425621 w 4335725"/>
              <a:gd name="connsiteY45" fmla="*/ 3471739 h 3532180"/>
              <a:gd name="connsiteX46" fmla="*/ 2379493 w 4335725"/>
              <a:gd name="connsiteY46" fmla="*/ 3444699 h 3532180"/>
              <a:gd name="connsiteX47" fmla="*/ 2331777 w 4335725"/>
              <a:gd name="connsiteY47" fmla="*/ 3416071 h 3532180"/>
              <a:gd name="connsiteX48" fmla="*/ 2284059 w 4335725"/>
              <a:gd name="connsiteY48" fmla="*/ 3390621 h 3532180"/>
              <a:gd name="connsiteX49" fmla="*/ 2236343 w 4335725"/>
              <a:gd name="connsiteY49" fmla="*/ 3365171 h 3532180"/>
              <a:gd name="connsiteX50" fmla="*/ 2188627 w 4335725"/>
              <a:gd name="connsiteY50" fmla="*/ 3346085 h 3532180"/>
              <a:gd name="connsiteX51" fmla="*/ 2139319 w 4335725"/>
              <a:gd name="connsiteY51" fmla="*/ 3333360 h 3532180"/>
              <a:gd name="connsiteX52" fmla="*/ 2090011 w 4335725"/>
              <a:gd name="connsiteY52" fmla="*/ 3326998 h 3532180"/>
              <a:gd name="connsiteX53" fmla="*/ 2037520 w 4335725"/>
              <a:gd name="connsiteY53" fmla="*/ 3326998 h 3532180"/>
              <a:gd name="connsiteX54" fmla="*/ 1983442 w 4335725"/>
              <a:gd name="connsiteY54" fmla="*/ 3330180 h 3532180"/>
              <a:gd name="connsiteX55" fmla="*/ 1929363 w 4335725"/>
              <a:gd name="connsiteY55" fmla="*/ 3336540 h 3532180"/>
              <a:gd name="connsiteX56" fmla="*/ 1875283 w 4335725"/>
              <a:gd name="connsiteY56" fmla="*/ 3344494 h 3532180"/>
              <a:gd name="connsiteX57" fmla="*/ 1821202 w 4335725"/>
              <a:gd name="connsiteY57" fmla="*/ 3350856 h 3532180"/>
              <a:gd name="connsiteX58" fmla="*/ 1767124 w 4335725"/>
              <a:gd name="connsiteY58" fmla="*/ 3355628 h 3532180"/>
              <a:gd name="connsiteX59" fmla="*/ 1716227 w 4335725"/>
              <a:gd name="connsiteY59" fmla="*/ 3354038 h 3532180"/>
              <a:gd name="connsiteX60" fmla="*/ 1666919 w 4335725"/>
              <a:gd name="connsiteY60" fmla="*/ 3347676 h 3532180"/>
              <a:gd name="connsiteX61" fmla="*/ 1619201 w 4335725"/>
              <a:gd name="connsiteY61" fmla="*/ 3333360 h 3532180"/>
              <a:gd name="connsiteX62" fmla="*/ 1579437 w 4335725"/>
              <a:gd name="connsiteY62" fmla="*/ 3312682 h 3532180"/>
              <a:gd name="connsiteX63" fmla="*/ 1541263 w 4335725"/>
              <a:gd name="connsiteY63" fmla="*/ 3285642 h 3532180"/>
              <a:gd name="connsiteX64" fmla="*/ 1507862 w 4335725"/>
              <a:gd name="connsiteY64" fmla="*/ 3253831 h 3532180"/>
              <a:gd name="connsiteX65" fmla="*/ 1474459 w 4335725"/>
              <a:gd name="connsiteY65" fmla="*/ 3217249 h 3532180"/>
              <a:gd name="connsiteX66" fmla="*/ 1444238 w 4335725"/>
              <a:gd name="connsiteY66" fmla="*/ 3179075 h 3532180"/>
              <a:gd name="connsiteX67" fmla="*/ 1414018 w 4335725"/>
              <a:gd name="connsiteY67" fmla="*/ 3139310 h 3532180"/>
              <a:gd name="connsiteX68" fmla="*/ 1383797 w 4335725"/>
              <a:gd name="connsiteY68" fmla="*/ 3099547 h 3532180"/>
              <a:gd name="connsiteX69" fmla="*/ 1353577 w 4335725"/>
              <a:gd name="connsiteY69" fmla="*/ 3061373 h 3532180"/>
              <a:gd name="connsiteX70" fmla="*/ 1321765 w 4335725"/>
              <a:gd name="connsiteY70" fmla="*/ 3024791 h 3532180"/>
              <a:gd name="connsiteX71" fmla="*/ 1285181 w 4335725"/>
              <a:gd name="connsiteY71" fmla="*/ 2992978 h 3532180"/>
              <a:gd name="connsiteX72" fmla="*/ 1250188 w 4335725"/>
              <a:gd name="connsiteY72" fmla="*/ 2964348 h 3532180"/>
              <a:gd name="connsiteX73" fmla="*/ 1210424 w 4335725"/>
              <a:gd name="connsiteY73" fmla="*/ 2942082 h 3532180"/>
              <a:gd name="connsiteX74" fmla="*/ 1167479 w 4335725"/>
              <a:gd name="connsiteY74" fmla="*/ 2922994 h 3532180"/>
              <a:gd name="connsiteX75" fmla="*/ 1121353 w 4335725"/>
              <a:gd name="connsiteY75" fmla="*/ 2907089 h 3532180"/>
              <a:gd name="connsiteX76" fmla="*/ 1073635 w 4335725"/>
              <a:gd name="connsiteY76" fmla="*/ 2892774 h 3532180"/>
              <a:gd name="connsiteX77" fmla="*/ 1025919 w 4335725"/>
              <a:gd name="connsiteY77" fmla="*/ 2880049 h 3532180"/>
              <a:gd name="connsiteX78" fmla="*/ 976611 w 4335725"/>
              <a:gd name="connsiteY78" fmla="*/ 2867324 h 3532180"/>
              <a:gd name="connsiteX79" fmla="*/ 930485 w 4335725"/>
              <a:gd name="connsiteY79" fmla="*/ 2853009 h 3532180"/>
              <a:gd name="connsiteX80" fmla="*/ 884357 w 4335725"/>
              <a:gd name="connsiteY80" fmla="*/ 2837103 h 3532180"/>
              <a:gd name="connsiteX81" fmla="*/ 841413 w 4335725"/>
              <a:gd name="connsiteY81" fmla="*/ 2818015 h 3532180"/>
              <a:gd name="connsiteX82" fmla="*/ 803238 w 4335725"/>
              <a:gd name="connsiteY82" fmla="*/ 2794157 h 3532180"/>
              <a:gd name="connsiteX83" fmla="*/ 768245 w 4335725"/>
              <a:gd name="connsiteY83" fmla="*/ 2765527 h 3532180"/>
              <a:gd name="connsiteX84" fmla="*/ 739617 w 4335725"/>
              <a:gd name="connsiteY84" fmla="*/ 2730536 h 3532180"/>
              <a:gd name="connsiteX85" fmla="*/ 715759 w 4335725"/>
              <a:gd name="connsiteY85" fmla="*/ 2692361 h 3532180"/>
              <a:gd name="connsiteX86" fmla="*/ 696671 w 4335725"/>
              <a:gd name="connsiteY86" fmla="*/ 2649416 h 3532180"/>
              <a:gd name="connsiteX87" fmla="*/ 680766 w 4335725"/>
              <a:gd name="connsiteY87" fmla="*/ 2603290 h 3532180"/>
              <a:gd name="connsiteX88" fmla="*/ 666450 w 4335725"/>
              <a:gd name="connsiteY88" fmla="*/ 2557164 h 3532180"/>
              <a:gd name="connsiteX89" fmla="*/ 653726 w 4335725"/>
              <a:gd name="connsiteY89" fmla="*/ 2507856 h 3532180"/>
              <a:gd name="connsiteX90" fmla="*/ 641000 w 4335725"/>
              <a:gd name="connsiteY90" fmla="*/ 2460140 h 3532180"/>
              <a:gd name="connsiteX91" fmla="*/ 626685 w 4335725"/>
              <a:gd name="connsiteY91" fmla="*/ 2412422 h 3532180"/>
              <a:gd name="connsiteX92" fmla="*/ 610780 w 4335725"/>
              <a:gd name="connsiteY92" fmla="*/ 2366295 h 3532180"/>
              <a:gd name="connsiteX93" fmla="*/ 591692 w 4335725"/>
              <a:gd name="connsiteY93" fmla="*/ 2323348 h 3532180"/>
              <a:gd name="connsiteX94" fmla="*/ 569424 w 4335725"/>
              <a:gd name="connsiteY94" fmla="*/ 2283586 h 3532180"/>
              <a:gd name="connsiteX95" fmla="*/ 540796 w 4335725"/>
              <a:gd name="connsiteY95" fmla="*/ 2248593 h 3532180"/>
              <a:gd name="connsiteX96" fmla="*/ 508983 w 4335725"/>
              <a:gd name="connsiteY96" fmla="*/ 2212010 h 3532180"/>
              <a:gd name="connsiteX97" fmla="*/ 472400 w 4335725"/>
              <a:gd name="connsiteY97" fmla="*/ 2180199 h 3532180"/>
              <a:gd name="connsiteX98" fmla="*/ 432635 w 4335725"/>
              <a:gd name="connsiteY98" fmla="*/ 2149978 h 3532180"/>
              <a:gd name="connsiteX99" fmla="*/ 392872 w 4335725"/>
              <a:gd name="connsiteY99" fmla="*/ 2119758 h 3532180"/>
              <a:gd name="connsiteX100" fmla="*/ 353108 w 4335725"/>
              <a:gd name="connsiteY100" fmla="*/ 2089537 h 3532180"/>
              <a:gd name="connsiteX101" fmla="*/ 314933 w 4335725"/>
              <a:gd name="connsiteY101" fmla="*/ 2059315 h 3532180"/>
              <a:gd name="connsiteX102" fmla="*/ 278350 w 4335725"/>
              <a:gd name="connsiteY102" fmla="*/ 2025914 h 3532180"/>
              <a:gd name="connsiteX103" fmla="*/ 246539 w 4335725"/>
              <a:gd name="connsiteY103" fmla="*/ 1992513 h 3532180"/>
              <a:gd name="connsiteX104" fmla="*/ 219500 w 4335725"/>
              <a:gd name="connsiteY104" fmla="*/ 1954338 h 3532180"/>
              <a:gd name="connsiteX105" fmla="*/ 198823 w 4335725"/>
              <a:gd name="connsiteY105" fmla="*/ 1914575 h 3532180"/>
              <a:gd name="connsiteX106" fmla="*/ 184508 w 4335725"/>
              <a:gd name="connsiteY106" fmla="*/ 1866859 h 3532180"/>
              <a:gd name="connsiteX107" fmla="*/ 178145 w 4335725"/>
              <a:gd name="connsiteY107" fmla="*/ 1817551 h 3532180"/>
              <a:gd name="connsiteX108" fmla="*/ 176554 w 4335725"/>
              <a:gd name="connsiteY108" fmla="*/ 1766651 h 3532180"/>
              <a:gd name="connsiteX109" fmla="*/ 181326 w 4335725"/>
              <a:gd name="connsiteY109" fmla="*/ 1712572 h 3532180"/>
              <a:gd name="connsiteX110" fmla="*/ 187688 w 4335725"/>
              <a:gd name="connsiteY110" fmla="*/ 1658493 h 3532180"/>
              <a:gd name="connsiteX111" fmla="*/ 195640 w 4335725"/>
              <a:gd name="connsiteY111" fmla="*/ 1604413 h 3532180"/>
              <a:gd name="connsiteX112" fmla="*/ 202004 w 4335725"/>
              <a:gd name="connsiteY112" fmla="*/ 1550335 h 3532180"/>
              <a:gd name="connsiteX113" fmla="*/ 205186 w 4335725"/>
              <a:gd name="connsiteY113" fmla="*/ 1496256 h 3532180"/>
              <a:gd name="connsiteX114" fmla="*/ 205186 w 4335725"/>
              <a:gd name="connsiteY114" fmla="*/ 1443766 h 3532180"/>
              <a:gd name="connsiteX115" fmla="*/ 198823 w 4335725"/>
              <a:gd name="connsiteY115" fmla="*/ 1394460 h 3532180"/>
              <a:gd name="connsiteX116" fmla="*/ 186098 w 4335725"/>
              <a:gd name="connsiteY116" fmla="*/ 1345152 h 3532180"/>
              <a:gd name="connsiteX117" fmla="*/ 167011 w 4335725"/>
              <a:gd name="connsiteY117" fmla="*/ 1299024 h 3532180"/>
              <a:gd name="connsiteX118" fmla="*/ 143153 w 4335725"/>
              <a:gd name="connsiteY118" fmla="*/ 1251308 h 3532180"/>
              <a:gd name="connsiteX119" fmla="*/ 116112 w 4335725"/>
              <a:gd name="connsiteY119" fmla="*/ 1203592 h 3532180"/>
              <a:gd name="connsiteX120" fmla="*/ 87483 w 4335725"/>
              <a:gd name="connsiteY120" fmla="*/ 1155874 h 3532180"/>
              <a:gd name="connsiteX121" fmla="*/ 60443 w 4335725"/>
              <a:gd name="connsiteY121" fmla="*/ 1109746 h 3532180"/>
              <a:gd name="connsiteX122" fmla="*/ 36583 w 4335725"/>
              <a:gd name="connsiteY122" fmla="*/ 1060441 h 3532180"/>
              <a:gd name="connsiteX123" fmla="*/ 17498 w 4335725"/>
              <a:gd name="connsiteY123" fmla="*/ 1012723 h 3532180"/>
              <a:gd name="connsiteX124" fmla="*/ 4773 w 4335725"/>
              <a:gd name="connsiteY124" fmla="*/ 963415 h 3532180"/>
              <a:gd name="connsiteX125" fmla="*/ 0 w 4335725"/>
              <a:gd name="connsiteY125" fmla="*/ 912516 h 3532180"/>
              <a:gd name="connsiteX126" fmla="*/ 4773 w 4335725"/>
              <a:gd name="connsiteY126" fmla="*/ 861620 h 3532180"/>
              <a:gd name="connsiteX127" fmla="*/ 17498 w 4335725"/>
              <a:gd name="connsiteY127" fmla="*/ 812312 h 3532180"/>
              <a:gd name="connsiteX128" fmla="*/ 36583 w 4335725"/>
              <a:gd name="connsiteY128" fmla="*/ 764594 h 3532180"/>
              <a:gd name="connsiteX129" fmla="*/ 60443 w 4335725"/>
              <a:gd name="connsiteY129" fmla="*/ 715288 h 3532180"/>
              <a:gd name="connsiteX130" fmla="*/ 87483 w 4335725"/>
              <a:gd name="connsiteY130" fmla="*/ 669160 h 3532180"/>
              <a:gd name="connsiteX131" fmla="*/ 116112 w 4335725"/>
              <a:gd name="connsiteY131" fmla="*/ 621444 h 3532180"/>
              <a:gd name="connsiteX132" fmla="*/ 143153 w 4335725"/>
              <a:gd name="connsiteY132" fmla="*/ 573726 h 3532180"/>
              <a:gd name="connsiteX133" fmla="*/ 167011 w 4335725"/>
              <a:gd name="connsiteY133" fmla="*/ 526010 h 3532180"/>
              <a:gd name="connsiteX134" fmla="*/ 186098 w 4335725"/>
              <a:gd name="connsiteY134" fmla="*/ 479882 h 3532180"/>
              <a:gd name="connsiteX135" fmla="*/ 198823 w 4335725"/>
              <a:gd name="connsiteY135" fmla="*/ 430575 h 3532180"/>
              <a:gd name="connsiteX136" fmla="*/ 205186 w 4335725"/>
              <a:gd name="connsiteY136" fmla="*/ 381268 h 3532180"/>
              <a:gd name="connsiteX137" fmla="*/ 205186 w 4335725"/>
              <a:gd name="connsiteY137" fmla="*/ 328780 h 3532180"/>
              <a:gd name="connsiteX138" fmla="*/ 202004 w 4335725"/>
              <a:gd name="connsiteY138" fmla="*/ 274700 h 3532180"/>
              <a:gd name="connsiteX139" fmla="*/ 195640 w 4335725"/>
              <a:gd name="connsiteY139" fmla="*/ 220621 h 3532180"/>
              <a:gd name="connsiteX140" fmla="*/ 187688 w 4335725"/>
              <a:gd name="connsiteY140" fmla="*/ 166541 h 3532180"/>
              <a:gd name="connsiteX141" fmla="*/ 181326 w 4335725"/>
              <a:gd name="connsiteY141" fmla="*/ 112462 h 3532180"/>
              <a:gd name="connsiteX142" fmla="*/ 176554 w 4335725"/>
              <a:gd name="connsiteY142" fmla="*/ 58383 h 3532180"/>
              <a:gd name="connsiteX143" fmla="*/ 178145 w 4335725"/>
              <a:gd name="connsiteY143" fmla="*/ 7485 h 3532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4335725" h="3532180">
                <a:moveTo>
                  <a:pt x="179111" y="0"/>
                </a:moveTo>
                <a:lnTo>
                  <a:pt x="4335725" y="0"/>
                </a:lnTo>
                <a:lnTo>
                  <a:pt x="4335725" y="2845937"/>
                </a:lnTo>
                <a:lnTo>
                  <a:pt x="4315217" y="2853009"/>
                </a:lnTo>
                <a:lnTo>
                  <a:pt x="4269092" y="2867324"/>
                </a:lnTo>
                <a:lnTo>
                  <a:pt x="4219783" y="2880049"/>
                </a:lnTo>
                <a:lnTo>
                  <a:pt x="4172065" y="2892774"/>
                </a:lnTo>
                <a:lnTo>
                  <a:pt x="4124349" y="2907089"/>
                </a:lnTo>
                <a:lnTo>
                  <a:pt x="4078224" y="2922994"/>
                </a:lnTo>
                <a:lnTo>
                  <a:pt x="4035278" y="2942082"/>
                </a:lnTo>
                <a:lnTo>
                  <a:pt x="3995515" y="2964348"/>
                </a:lnTo>
                <a:lnTo>
                  <a:pt x="3960521" y="2992978"/>
                </a:lnTo>
                <a:lnTo>
                  <a:pt x="3923939" y="3024791"/>
                </a:lnTo>
                <a:lnTo>
                  <a:pt x="3892126" y="3061373"/>
                </a:lnTo>
                <a:lnTo>
                  <a:pt x="3861905" y="3099547"/>
                </a:lnTo>
                <a:lnTo>
                  <a:pt x="3831684" y="3139310"/>
                </a:lnTo>
                <a:lnTo>
                  <a:pt x="3801464" y="3179075"/>
                </a:lnTo>
                <a:lnTo>
                  <a:pt x="3771243" y="3217249"/>
                </a:lnTo>
                <a:lnTo>
                  <a:pt x="3737841" y="3253831"/>
                </a:lnTo>
                <a:lnTo>
                  <a:pt x="3704438" y="3285642"/>
                </a:lnTo>
                <a:lnTo>
                  <a:pt x="3666266" y="3312682"/>
                </a:lnTo>
                <a:lnTo>
                  <a:pt x="3626501" y="3333360"/>
                </a:lnTo>
                <a:lnTo>
                  <a:pt x="3578783" y="3347676"/>
                </a:lnTo>
                <a:lnTo>
                  <a:pt x="3529475" y="3354038"/>
                </a:lnTo>
                <a:lnTo>
                  <a:pt x="3478579" y="3355628"/>
                </a:lnTo>
                <a:lnTo>
                  <a:pt x="3424498" y="3350856"/>
                </a:lnTo>
                <a:lnTo>
                  <a:pt x="3370419" y="3344494"/>
                </a:lnTo>
                <a:lnTo>
                  <a:pt x="3316339" y="3336540"/>
                </a:lnTo>
                <a:lnTo>
                  <a:pt x="3262260" y="3330180"/>
                </a:lnTo>
                <a:lnTo>
                  <a:pt x="3208180" y="3326998"/>
                </a:lnTo>
                <a:lnTo>
                  <a:pt x="3155691" y="3326998"/>
                </a:lnTo>
                <a:lnTo>
                  <a:pt x="3106385" y="3333360"/>
                </a:lnTo>
                <a:lnTo>
                  <a:pt x="3055487" y="3346085"/>
                </a:lnTo>
                <a:lnTo>
                  <a:pt x="3009359" y="3365171"/>
                </a:lnTo>
                <a:lnTo>
                  <a:pt x="2961643" y="3390621"/>
                </a:lnTo>
                <a:lnTo>
                  <a:pt x="2913927" y="3416071"/>
                </a:lnTo>
                <a:lnTo>
                  <a:pt x="2866209" y="3444699"/>
                </a:lnTo>
                <a:lnTo>
                  <a:pt x="2820081" y="3471739"/>
                </a:lnTo>
                <a:lnTo>
                  <a:pt x="2770775" y="3495598"/>
                </a:lnTo>
                <a:lnTo>
                  <a:pt x="2723057" y="3514685"/>
                </a:lnTo>
                <a:lnTo>
                  <a:pt x="2673749" y="3527410"/>
                </a:lnTo>
                <a:lnTo>
                  <a:pt x="2622852" y="3532180"/>
                </a:lnTo>
                <a:lnTo>
                  <a:pt x="2571953" y="3527410"/>
                </a:lnTo>
                <a:lnTo>
                  <a:pt x="2522645" y="3514685"/>
                </a:lnTo>
                <a:lnTo>
                  <a:pt x="2474930" y="3495598"/>
                </a:lnTo>
                <a:lnTo>
                  <a:pt x="2425621" y="3471739"/>
                </a:lnTo>
                <a:lnTo>
                  <a:pt x="2379493" y="3444699"/>
                </a:lnTo>
                <a:lnTo>
                  <a:pt x="2331777" y="3416071"/>
                </a:lnTo>
                <a:lnTo>
                  <a:pt x="2284059" y="3390621"/>
                </a:lnTo>
                <a:lnTo>
                  <a:pt x="2236343" y="3365171"/>
                </a:lnTo>
                <a:lnTo>
                  <a:pt x="2188627" y="3346085"/>
                </a:lnTo>
                <a:lnTo>
                  <a:pt x="2139319" y="3333360"/>
                </a:lnTo>
                <a:lnTo>
                  <a:pt x="2090011" y="3326998"/>
                </a:lnTo>
                <a:lnTo>
                  <a:pt x="2037520" y="3326998"/>
                </a:lnTo>
                <a:lnTo>
                  <a:pt x="1983442" y="3330180"/>
                </a:lnTo>
                <a:lnTo>
                  <a:pt x="1929363" y="3336540"/>
                </a:lnTo>
                <a:lnTo>
                  <a:pt x="1875283" y="3344494"/>
                </a:lnTo>
                <a:lnTo>
                  <a:pt x="1821202" y="3350856"/>
                </a:lnTo>
                <a:lnTo>
                  <a:pt x="1767124" y="3355628"/>
                </a:lnTo>
                <a:lnTo>
                  <a:pt x="1716227" y="3354038"/>
                </a:lnTo>
                <a:lnTo>
                  <a:pt x="1666919" y="3347676"/>
                </a:lnTo>
                <a:lnTo>
                  <a:pt x="1619201" y="3333360"/>
                </a:lnTo>
                <a:lnTo>
                  <a:pt x="1579437" y="3312682"/>
                </a:lnTo>
                <a:lnTo>
                  <a:pt x="1541263" y="3285642"/>
                </a:lnTo>
                <a:lnTo>
                  <a:pt x="1507862" y="3253831"/>
                </a:lnTo>
                <a:lnTo>
                  <a:pt x="1474459" y="3217249"/>
                </a:lnTo>
                <a:lnTo>
                  <a:pt x="1444238" y="3179075"/>
                </a:lnTo>
                <a:lnTo>
                  <a:pt x="1414018" y="3139310"/>
                </a:lnTo>
                <a:lnTo>
                  <a:pt x="1383797" y="3099547"/>
                </a:lnTo>
                <a:lnTo>
                  <a:pt x="1353577" y="3061373"/>
                </a:lnTo>
                <a:lnTo>
                  <a:pt x="1321765" y="3024791"/>
                </a:lnTo>
                <a:lnTo>
                  <a:pt x="1285181" y="2992978"/>
                </a:lnTo>
                <a:lnTo>
                  <a:pt x="1250188" y="2964348"/>
                </a:lnTo>
                <a:lnTo>
                  <a:pt x="1210424" y="2942082"/>
                </a:lnTo>
                <a:lnTo>
                  <a:pt x="1167479" y="2922994"/>
                </a:lnTo>
                <a:lnTo>
                  <a:pt x="1121353" y="2907089"/>
                </a:lnTo>
                <a:lnTo>
                  <a:pt x="1073635" y="2892774"/>
                </a:lnTo>
                <a:lnTo>
                  <a:pt x="1025919" y="2880049"/>
                </a:lnTo>
                <a:lnTo>
                  <a:pt x="976611" y="2867324"/>
                </a:lnTo>
                <a:lnTo>
                  <a:pt x="930485" y="2853009"/>
                </a:lnTo>
                <a:lnTo>
                  <a:pt x="884357" y="2837103"/>
                </a:lnTo>
                <a:lnTo>
                  <a:pt x="841413" y="2818015"/>
                </a:lnTo>
                <a:lnTo>
                  <a:pt x="803238" y="2794157"/>
                </a:lnTo>
                <a:lnTo>
                  <a:pt x="768245" y="2765527"/>
                </a:lnTo>
                <a:lnTo>
                  <a:pt x="739617" y="2730536"/>
                </a:lnTo>
                <a:lnTo>
                  <a:pt x="715759" y="2692361"/>
                </a:lnTo>
                <a:lnTo>
                  <a:pt x="696671" y="2649416"/>
                </a:lnTo>
                <a:lnTo>
                  <a:pt x="680766" y="2603290"/>
                </a:lnTo>
                <a:lnTo>
                  <a:pt x="666450" y="2557164"/>
                </a:lnTo>
                <a:lnTo>
                  <a:pt x="653726" y="2507856"/>
                </a:lnTo>
                <a:lnTo>
                  <a:pt x="641000" y="2460140"/>
                </a:lnTo>
                <a:lnTo>
                  <a:pt x="626685" y="2412422"/>
                </a:lnTo>
                <a:lnTo>
                  <a:pt x="610780" y="2366295"/>
                </a:lnTo>
                <a:lnTo>
                  <a:pt x="591692" y="2323348"/>
                </a:lnTo>
                <a:lnTo>
                  <a:pt x="569424" y="2283586"/>
                </a:lnTo>
                <a:lnTo>
                  <a:pt x="540796" y="2248593"/>
                </a:lnTo>
                <a:lnTo>
                  <a:pt x="508983" y="2212010"/>
                </a:lnTo>
                <a:lnTo>
                  <a:pt x="472400" y="2180199"/>
                </a:lnTo>
                <a:lnTo>
                  <a:pt x="432635" y="2149978"/>
                </a:lnTo>
                <a:lnTo>
                  <a:pt x="392872" y="2119758"/>
                </a:lnTo>
                <a:lnTo>
                  <a:pt x="353108" y="2089537"/>
                </a:lnTo>
                <a:lnTo>
                  <a:pt x="314933" y="2059315"/>
                </a:lnTo>
                <a:lnTo>
                  <a:pt x="278350" y="2025914"/>
                </a:lnTo>
                <a:lnTo>
                  <a:pt x="246539" y="1992513"/>
                </a:lnTo>
                <a:lnTo>
                  <a:pt x="219500" y="1954338"/>
                </a:lnTo>
                <a:lnTo>
                  <a:pt x="198823" y="1914575"/>
                </a:lnTo>
                <a:lnTo>
                  <a:pt x="184508" y="1866859"/>
                </a:lnTo>
                <a:lnTo>
                  <a:pt x="178145" y="1817551"/>
                </a:lnTo>
                <a:lnTo>
                  <a:pt x="176554" y="1766651"/>
                </a:lnTo>
                <a:lnTo>
                  <a:pt x="181326" y="1712572"/>
                </a:lnTo>
                <a:lnTo>
                  <a:pt x="187688" y="1658493"/>
                </a:lnTo>
                <a:lnTo>
                  <a:pt x="195640" y="1604413"/>
                </a:lnTo>
                <a:lnTo>
                  <a:pt x="202004" y="1550335"/>
                </a:lnTo>
                <a:lnTo>
                  <a:pt x="205186" y="1496256"/>
                </a:lnTo>
                <a:lnTo>
                  <a:pt x="205186" y="1443766"/>
                </a:lnTo>
                <a:lnTo>
                  <a:pt x="198823" y="1394460"/>
                </a:lnTo>
                <a:lnTo>
                  <a:pt x="186098" y="1345152"/>
                </a:lnTo>
                <a:lnTo>
                  <a:pt x="167011" y="1299024"/>
                </a:lnTo>
                <a:lnTo>
                  <a:pt x="143153" y="1251308"/>
                </a:lnTo>
                <a:lnTo>
                  <a:pt x="116112" y="1203592"/>
                </a:lnTo>
                <a:lnTo>
                  <a:pt x="87483" y="1155874"/>
                </a:lnTo>
                <a:lnTo>
                  <a:pt x="60443" y="1109746"/>
                </a:lnTo>
                <a:lnTo>
                  <a:pt x="36583" y="1060441"/>
                </a:lnTo>
                <a:lnTo>
                  <a:pt x="17498" y="1012723"/>
                </a:lnTo>
                <a:lnTo>
                  <a:pt x="4773" y="963415"/>
                </a:lnTo>
                <a:lnTo>
                  <a:pt x="0" y="912516"/>
                </a:lnTo>
                <a:lnTo>
                  <a:pt x="4773" y="861620"/>
                </a:lnTo>
                <a:lnTo>
                  <a:pt x="17498" y="812312"/>
                </a:lnTo>
                <a:lnTo>
                  <a:pt x="36583" y="764594"/>
                </a:lnTo>
                <a:lnTo>
                  <a:pt x="60443" y="715288"/>
                </a:lnTo>
                <a:lnTo>
                  <a:pt x="87483" y="669160"/>
                </a:lnTo>
                <a:lnTo>
                  <a:pt x="116112" y="621444"/>
                </a:lnTo>
                <a:lnTo>
                  <a:pt x="143153" y="573726"/>
                </a:lnTo>
                <a:lnTo>
                  <a:pt x="167011" y="526010"/>
                </a:lnTo>
                <a:lnTo>
                  <a:pt x="186098" y="479882"/>
                </a:lnTo>
                <a:lnTo>
                  <a:pt x="198823" y="430575"/>
                </a:lnTo>
                <a:lnTo>
                  <a:pt x="205186" y="381268"/>
                </a:lnTo>
                <a:lnTo>
                  <a:pt x="205186" y="328780"/>
                </a:lnTo>
                <a:lnTo>
                  <a:pt x="202004" y="274700"/>
                </a:lnTo>
                <a:lnTo>
                  <a:pt x="195640" y="220621"/>
                </a:lnTo>
                <a:lnTo>
                  <a:pt x="187688" y="166541"/>
                </a:lnTo>
                <a:lnTo>
                  <a:pt x="181326" y="112462"/>
                </a:lnTo>
                <a:lnTo>
                  <a:pt x="176554" y="58383"/>
                </a:lnTo>
                <a:lnTo>
                  <a:pt x="178145" y="7485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Рисунок 4" descr="Picture background">
            <a:extLst>
              <a:ext uri="{FF2B5EF4-FFF2-40B4-BE49-F238E27FC236}">
                <a16:creationId xmlns:a16="http://schemas.microsoft.com/office/drawing/2014/main" id="{B4CA191C-4249-BB8F-5FFF-F26601C2C3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128" r="11484" b="3"/>
          <a:stretch/>
        </p:blipFill>
        <p:spPr>
          <a:xfrm>
            <a:off x="7959581" y="10"/>
            <a:ext cx="4232421" cy="3428990"/>
          </a:xfrm>
          <a:custGeom>
            <a:avLst/>
            <a:gdLst/>
            <a:ahLst/>
            <a:cxnLst/>
            <a:rect l="l" t="t" r="r" b="b"/>
            <a:pathLst>
              <a:path w="4232421" h="3429000">
                <a:moveTo>
                  <a:pt x="176695" y="0"/>
                </a:moveTo>
                <a:lnTo>
                  <a:pt x="4232421" y="0"/>
                </a:lnTo>
                <a:lnTo>
                  <a:pt x="4232421" y="2741963"/>
                </a:lnTo>
                <a:lnTo>
                  <a:pt x="4230819" y="2742965"/>
                </a:lnTo>
                <a:lnTo>
                  <a:pt x="4189566" y="2761300"/>
                </a:lnTo>
                <a:lnTo>
                  <a:pt x="4145256" y="2776579"/>
                </a:lnTo>
                <a:lnTo>
                  <a:pt x="4100946" y="2790330"/>
                </a:lnTo>
                <a:lnTo>
                  <a:pt x="4053581" y="2802553"/>
                </a:lnTo>
                <a:lnTo>
                  <a:pt x="4007741" y="2814777"/>
                </a:lnTo>
                <a:lnTo>
                  <a:pt x="3961906" y="2828531"/>
                </a:lnTo>
                <a:lnTo>
                  <a:pt x="3917596" y="2843809"/>
                </a:lnTo>
                <a:lnTo>
                  <a:pt x="3876343" y="2862145"/>
                </a:lnTo>
                <a:lnTo>
                  <a:pt x="3838145" y="2883535"/>
                </a:lnTo>
                <a:lnTo>
                  <a:pt x="3804531" y="2911037"/>
                </a:lnTo>
                <a:lnTo>
                  <a:pt x="3769387" y="2941596"/>
                </a:lnTo>
                <a:lnTo>
                  <a:pt x="3738828" y="2976737"/>
                </a:lnTo>
                <a:lnTo>
                  <a:pt x="3709798" y="3013408"/>
                </a:lnTo>
                <a:lnTo>
                  <a:pt x="3680767" y="3051604"/>
                </a:lnTo>
                <a:lnTo>
                  <a:pt x="3651737" y="3089802"/>
                </a:lnTo>
                <a:lnTo>
                  <a:pt x="3622708" y="3126473"/>
                </a:lnTo>
                <a:lnTo>
                  <a:pt x="3590619" y="3161614"/>
                </a:lnTo>
                <a:lnTo>
                  <a:pt x="3558532" y="3192174"/>
                </a:lnTo>
                <a:lnTo>
                  <a:pt x="3521864" y="3218148"/>
                </a:lnTo>
                <a:lnTo>
                  <a:pt x="3483665" y="3238011"/>
                </a:lnTo>
                <a:lnTo>
                  <a:pt x="3437828" y="3251762"/>
                </a:lnTo>
                <a:lnTo>
                  <a:pt x="3390461" y="3257874"/>
                </a:lnTo>
                <a:lnTo>
                  <a:pt x="3341569" y="3259401"/>
                </a:lnTo>
                <a:lnTo>
                  <a:pt x="3289619" y="3254819"/>
                </a:lnTo>
                <a:lnTo>
                  <a:pt x="3237670" y="3248707"/>
                </a:lnTo>
                <a:lnTo>
                  <a:pt x="3185721" y="3241066"/>
                </a:lnTo>
                <a:lnTo>
                  <a:pt x="3133771" y="3234956"/>
                </a:lnTo>
                <a:lnTo>
                  <a:pt x="3081822" y="3231899"/>
                </a:lnTo>
                <a:lnTo>
                  <a:pt x="3031400" y="3231899"/>
                </a:lnTo>
                <a:lnTo>
                  <a:pt x="2984035" y="3238011"/>
                </a:lnTo>
                <a:lnTo>
                  <a:pt x="2935140" y="3250235"/>
                </a:lnTo>
                <a:lnTo>
                  <a:pt x="2890830" y="3268570"/>
                </a:lnTo>
                <a:lnTo>
                  <a:pt x="2844995" y="3293018"/>
                </a:lnTo>
                <a:lnTo>
                  <a:pt x="2799158" y="3317465"/>
                </a:lnTo>
                <a:lnTo>
                  <a:pt x="2753317" y="3344964"/>
                </a:lnTo>
                <a:lnTo>
                  <a:pt x="2709007" y="3370942"/>
                </a:lnTo>
                <a:lnTo>
                  <a:pt x="2661643" y="3393859"/>
                </a:lnTo>
                <a:lnTo>
                  <a:pt x="2615805" y="3412195"/>
                </a:lnTo>
                <a:lnTo>
                  <a:pt x="2568440" y="3424418"/>
                </a:lnTo>
                <a:lnTo>
                  <a:pt x="2519548" y="3429000"/>
                </a:lnTo>
                <a:lnTo>
                  <a:pt x="2470653" y="3424418"/>
                </a:lnTo>
                <a:lnTo>
                  <a:pt x="2423286" y="3412195"/>
                </a:lnTo>
                <a:lnTo>
                  <a:pt x="2377451" y="3393859"/>
                </a:lnTo>
                <a:lnTo>
                  <a:pt x="2330084" y="3370942"/>
                </a:lnTo>
                <a:lnTo>
                  <a:pt x="2285773" y="3344964"/>
                </a:lnTo>
                <a:lnTo>
                  <a:pt x="2239936" y="3317465"/>
                </a:lnTo>
                <a:lnTo>
                  <a:pt x="2194099" y="3293018"/>
                </a:lnTo>
                <a:lnTo>
                  <a:pt x="2148261" y="3268570"/>
                </a:lnTo>
                <a:lnTo>
                  <a:pt x="2102426" y="3250235"/>
                </a:lnTo>
                <a:lnTo>
                  <a:pt x="2055059" y="3238011"/>
                </a:lnTo>
                <a:lnTo>
                  <a:pt x="2007691" y="3231899"/>
                </a:lnTo>
                <a:lnTo>
                  <a:pt x="1957269" y="3231899"/>
                </a:lnTo>
                <a:lnTo>
                  <a:pt x="1905320" y="3234956"/>
                </a:lnTo>
                <a:lnTo>
                  <a:pt x="1853373" y="3241066"/>
                </a:lnTo>
                <a:lnTo>
                  <a:pt x="1801421" y="3248707"/>
                </a:lnTo>
                <a:lnTo>
                  <a:pt x="1749472" y="3254819"/>
                </a:lnTo>
                <a:lnTo>
                  <a:pt x="1697523" y="3259401"/>
                </a:lnTo>
                <a:lnTo>
                  <a:pt x="1648630" y="3257874"/>
                </a:lnTo>
                <a:lnTo>
                  <a:pt x="1601266" y="3251762"/>
                </a:lnTo>
                <a:lnTo>
                  <a:pt x="1555428" y="3238011"/>
                </a:lnTo>
                <a:lnTo>
                  <a:pt x="1517230" y="3218148"/>
                </a:lnTo>
                <a:lnTo>
                  <a:pt x="1480559" y="3192174"/>
                </a:lnTo>
                <a:lnTo>
                  <a:pt x="1448472" y="3161614"/>
                </a:lnTo>
                <a:lnTo>
                  <a:pt x="1416386" y="3126473"/>
                </a:lnTo>
                <a:lnTo>
                  <a:pt x="1387354" y="3089802"/>
                </a:lnTo>
                <a:lnTo>
                  <a:pt x="1358325" y="3051604"/>
                </a:lnTo>
                <a:lnTo>
                  <a:pt x="1329295" y="3013408"/>
                </a:lnTo>
                <a:lnTo>
                  <a:pt x="1300263" y="2976737"/>
                </a:lnTo>
                <a:lnTo>
                  <a:pt x="1269704" y="2941596"/>
                </a:lnTo>
                <a:lnTo>
                  <a:pt x="1234563" y="2911037"/>
                </a:lnTo>
                <a:lnTo>
                  <a:pt x="1200949" y="2883535"/>
                </a:lnTo>
                <a:lnTo>
                  <a:pt x="1162751" y="2862145"/>
                </a:lnTo>
                <a:lnTo>
                  <a:pt x="1121495" y="2843809"/>
                </a:lnTo>
                <a:lnTo>
                  <a:pt x="1077188" y="2828531"/>
                </a:lnTo>
                <a:lnTo>
                  <a:pt x="1031348" y="2814777"/>
                </a:lnTo>
                <a:lnTo>
                  <a:pt x="985513" y="2802553"/>
                </a:lnTo>
                <a:lnTo>
                  <a:pt x="938145" y="2790330"/>
                </a:lnTo>
                <a:lnTo>
                  <a:pt x="893838" y="2776579"/>
                </a:lnTo>
                <a:lnTo>
                  <a:pt x="849525" y="2761300"/>
                </a:lnTo>
                <a:lnTo>
                  <a:pt x="808275" y="2742965"/>
                </a:lnTo>
                <a:lnTo>
                  <a:pt x="771601" y="2720045"/>
                </a:lnTo>
                <a:lnTo>
                  <a:pt x="737987" y="2692543"/>
                </a:lnTo>
                <a:lnTo>
                  <a:pt x="710485" y="2658929"/>
                </a:lnTo>
                <a:lnTo>
                  <a:pt x="687568" y="2622258"/>
                </a:lnTo>
                <a:lnTo>
                  <a:pt x="669232" y="2581005"/>
                </a:lnTo>
                <a:lnTo>
                  <a:pt x="653954" y="2536695"/>
                </a:lnTo>
                <a:lnTo>
                  <a:pt x="640203" y="2492387"/>
                </a:lnTo>
                <a:lnTo>
                  <a:pt x="627979" y="2445020"/>
                </a:lnTo>
                <a:lnTo>
                  <a:pt x="615753" y="2399185"/>
                </a:lnTo>
                <a:lnTo>
                  <a:pt x="602002" y="2353345"/>
                </a:lnTo>
                <a:lnTo>
                  <a:pt x="586724" y="2309035"/>
                </a:lnTo>
                <a:lnTo>
                  <a:pt x="568388" y="2267782"/>
                </a:lnTo>
                <a:lnTo>
                  <a:pt x="546998" y="2229583"/>
                </a:lnTo>
                <a:lnTo>
                  <a:pt x="519496" y="2195970"/>
                </a:lnTo>
                <a:lnTo>
                  <a:pt x="488937" y="2160826"/>
                </a:lnTo>
                <a:lnTo>
                  <a:pt x="453796" y="2130269"/>
                </a:lnTo>
                <a:lnTo>
                  <a:pt x="415595" y="2101240"/>
                </a:lnTo>
                <a:lnTo>
                  <a:pt x="377399" y="2072208"/>
                </a:lnTo>
                <a:lnTo>
                  <a:pt x="339201" y="2043179"/>
                </a:lnTo>
                <a:lnTo>
                  <a:pt x="302530" y="2014147"/>
                </a:lnTo>
                <a:lnTo>
                  <a:pt x="267389" y="1982060"/>
                </a:lnTo>
                <a:lnTo>
                  <a:pt x="236829" y="1949976"/>
                </a:lnTo>
                <a:lnTo>
                  <a:pt x="210855" y="1913305"/>
                </a:lnTo>
                <a:lnTo>
                  <a:pt x="190992" y="1875107"/>
                </a:lnTo>
                <a:lnTo>
                  <a:pt x="177241" y="1829269"/>
                </a:lnTo>
                <a:lnTo>
                  <a:pt x="171129" y="1781905"/>
                </a:lnTo>
                <a:lnTo>
                  <a:pt x="169599" y="1733010"/>
                </a:lnTo>
                <a:lnTo>
                  <a:pt x="174184" y="1681060"/>
                </a:lnTo>
                <a:lnTo>
                  <a:pt x="180296" y="1629111"/>
                </a:lnTo>
                <a:lnTo>
                  <a:pt x="187935" y="1577162"/>
                </a:lnTo>
                <a:lnTo>
                  <a:pt x="194049" y="1525212"/>
                </a:lnTo>
                <a:lnTo>
                  <a:pt x="197104" y="1473263"/>
                </a:lnTo>
                <a:lnTo>
                  <a:pt x="197104" y="1422841"/>
                </a:lnTo>
                <a:lnTo>
                  <a:pt x="190992" y="1375479"/>
                </a:lnTo>
                <a:lnTo>
                  <a:pt x="178768" y="1328111"/>
                </a:lnTo>
                <a:lnTo>
                  <a:pt x="160433" y="1283801"/>
                </a:lnTo>
                <a:lnTo>
                  <a:pt x="137515" y="1237964"/>
                </a:lnTo>
                <a:lnTo>
                  <a:pt x="111538" y="1192129"/>
                </a:lnTo>
                <a:lnTo>
                  <a:pt x="84039" y="1146289"/>
                </a:lnTo>
                <a:lnTo>
                  <a:pt x="58064" y="1101978"/>
                </a:lnTo>
                <a:lnTo>
                  <a:pt x="35144" y="1054614"/>
                </a:lnTo>
                <a:lnTo>
                  <a:pt x="16808" y="1008776"/>
                </a:lnTo>
                <a:lnTo>
                  <a:pt x="4585" y="961409"/>
                </a:lnTo>
                <a:lnTo>
                  <a:pt x="0" y="912517"/>
                </a:lnTo>
                <a:lnTo>
                  <a:pt x="4585" y="863625"/>
                </a:lnTo>
                <a:lnTo>
                  <a:pt x="16808" y="816260"/>
                </a:lnTo>
                <a:lnTo>
                  <a:pt x="35144" y="770420"/>
                </a:lnTo>
                <a:lnTo>
                  <a:pt x="58064" y="723055"/>
                </a:lnTo>
                <a:lnTo>
                  <a:pt x="84039" y="678745"/>
                </a:lnTo>
                <a:lnTo>
                  <a:pt x="111538" y="632910"/>
                </a:lnTo>
                <a:lnTo>
                  <a:pt x="137515" y="587070"/>
                </a:lnTo>
                <a:lnTo>
                  <a:pt x="160433" y="541232"/>
                </a:lnTo>
                <a:lnTo>
                  <a:pt x="178768" y="496922"/>
                </a:lnTo>
                <a:lnTo>
                  <a:pt x="190992" y="449557"/>
                </a:lnTo>
                <a:lnTo>
                  <a:pt x="197104" y="402192"/>
                </a:lnTo>
                <a:lnTo>
                  <a:pt x="197104" y="351770"/>
                </a:lnTo>
                <a:lnTo>
                  <a:pt x="194049" y="299821"/>
                </a:lnTo>
                <a:lnTo>
                  <a:pt x="187935" y="247872"/>
                </a:lnTo>
                <a:lnTo>
                  <a:pt x="180296" y="195922"/>
                </a:lnTo>
                <a:lnTo>
                  <a:pt x="174184" y="143973"/>
                </a:lnTo>
                <a:lnTo>
                  <a:pt x="169599" y="92024"/>
                </a:lnTo>
                <a:lnTo>
                  <a:pt x="171129" y="43131"/>
                </a:lnTo>
                <a:close/>
              </a:path>
            </a:pathLst>
          </a:cu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CE20023-97D9-40AB-89A1-DEAB9AC2F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2017" y="3754146"/>
            <a:ext cx="3309983" cy="3103853"/>
          </a:xfrm>
          <a:custGeom>
            <a:avLst/>
            <a:gdLst>
              <a:gd name="connsiteX0" fmla="*/ 2022059 w 3309983"/>
              <a:gd name="connsiteY0" fmla="*/ 0 h 3103853"/>
              <a:gd name="connsiteX1" fmla="*/ 2061297 w 3309983"/>
              <a:gd name="connsiteY1" fmla="*/ 3678 h 3103853"/>
              <a:gd name="connsiteX2" fmla="*/ 2099311 w 3309983"/>
              <a:gd name="connsiteY2" fmla="*/ 13488 h 3103853"/>
              <a:gd name="connsiteX3" fmla="*/ 2136099 w 3309983"/>
              <a:gd name="connsiteY3" fmla="*/ 28203 h 3103853"/>
              <a:gd name="connsiteX4" fmla="*/ 2174111 w 3309983"/>
              <a:gd name="connsiteY4" fmla="*/ 46597 h 3103853"/>
              <a:gd name="connsiteX5" fmla="*/ 2209672 w 3309983"/>
              <a:gd name="connsiteY5" fmla="*/ 67443 h 3103853"/>
              <a:gd name="connsiteX6" fmla="*/ 2246460 w 3309983"/>
              <a:gd name="connsiteY6" fmla="*/ 89515 h 3103853"/>
              <a:gd name="connsiteX7" fmla="*/ 2283247 w 3309983"/>
              <a:gd name="connsiteY7" fmla="*/ 109134 h 3103853"/>
              <a:gd name="connsiteX8" fmla="*/ 2320033 w 3309983"/>
              <a:gd name="connsiteY8" fmla="*/ 128755 h 3103853"/>
              <a:gd name="connsiteX9" fmla="*/ 2355594 w 3309983"/>
              <a:gd name="connsiteY9" fmla="*/ 143469 h 3103853"/>
              <a:gd name="connsiteX10" fmla="*/ 2394834 w 3309983"/>
              <a:gd name="connsiteY10" fmla="*/ 153279 h 3103853"/>
              <a:gd name="connsiteX11" fmla="*/ 2432846 w 3309983"/>
              <a:gd name="connsiteY11" fmla="*/ 158184 h 3103853"/>
              <a:gd name="connsiteX12" fmla="*/ 2473311 w 3309983"/>
              <a:gd name="connsiteY12" fmla="*/ 158184 h 3103853"/>
              <a:gd name="connsiteX13" fmla="*/ 2515004 w 3309983"/>
              <a:gd name="connsiteY13" fmla="*/ 155732 h 3103853"/>
              <a:gd name="connsiteX14" fmla="*/ 2556695 w 3309983"/>
              <a:gd name="connsiteY14" fmla="*/ 150827 h 3103853"/>
              <a:gd name="connsiteX15" fmla="*/ 2598388 w 3309983"/>
              <a:gd name="connsiteY15" fmla="*/ 144696 h 3103853"/>
              <a:gd name="connsiteX16" fmla="*/ 2640079 w 3309983"/>
              <a:gd name="connsiteY16" fmla="*/ 139791 h 3103853"/>
              <a:gd name="connsiteX17" fmla="*/ 2681772 w 3309983"/>
              <a:gd name="connsiteY17" fmla="*/ 136111 h 3103853"/>
              <a:gd name="connsiteX18" fmla="*/ 2721011 w 3309983"/>
              <a:gd name="connsiteY18" fmla="*/ 137338 h 3103853"/>
              <a:gd name="connsiteX19" fmla="*/ 2759024 w 3309983"/>
              <a:gd name="connsiteY19" fmla="*/ 142243 h 3103853"/>
              <a:gd name="connsiteX20" fmla="*/ 2795812 w 3309983"/>
              <a:gd name="connsiteY20" fmla="*/ 153279 h 3103853"/>
              <a:gd name="connsiteX21" fmla="*/ 2826468 w 3309983"/>
              <a:gd name="connsiteY21" fmla="*/ 169220 h 3103853"/>
              <a:gd name="connsiteX22" fmla="*/ 2855897 w 3309983"/>
              <a:gd name="connsiteY22" fmla="*/ 190066 h 3103853"/>
              <a:gd name="connsiteX23" fmla="*/ 2881648 w 3309983"/>
              <a:gd name="connsiteY23" fmla="*/ 214590 h 3103853"/>
              <a:gd name="connsiteX24" fmla="*/ 2907399 w 3309983"/>
              <a:gd name="connsiteY24" fmla="*/ 242793 h 3103853"/>
              <a:gd name="connsiteX25" fmla="*/ 2930697 w 3309983"/>
              <a:gd name="connsiteY25" fmla="*/ 272223 h 3103853"/>
              <a:gd name="connsiteX26" fmla="*/ 2953995 w 3309983"/>
              <a:gd name="connsiteY26" fmla="*/ 302879 h 3103853"/>
              <a:gd name="connsiteX27" fmla="*/ 2977294 w 3309983"/>
              <a:gd name="connsiteY27" fmla="*/ 333535 h 3103853"/>
              <a:gd name="connsiteX28" fmla="*/ 3000592 w 3309983"/>
              <a:gd name="connsiteY28" fmla="*/ 362964 h 3103853"/>
              <a:gd name="connsiteX29" fmla="*/ 3025118 w 3309983"/>
              <a:gd name="connsiteY29" fmla="*/ 391167 h 3103853"/>
              <a:gd name="connsiteX30" fmla="*/ 3053321 w 3309983"/>
              <a:gd name="connsiteY30" fmla="*/ 415693 h 3103853"/>
              <a:gd name="connsiteX31" fmla="*/ 3080299 w 3309983"/>
              <a:gd name="connsiteY31" fmla="*/ 437765 h 3103853"/>
              <a:gd name="connsiteX32" fmla="*/ 3110953 w 3309983"/>
              <a:gd name="connsiteY32" fmla="*/ 454931 h 3103853"/>
              <a:gd name="connsiteX33" fmla="*/ 3144062 w 3309983"/>
              <a:gd name="connsiteY33" fmla="*/ 469646 h 3103853"/>
              <a:gd name="connsiteX34" fmla="*/ 3179622 w 3309983"/>
              <a:gd name="connsiteY34" fmla="*/ 481908 h 3103853"/>
              <a:gd name="connsiteX35" fmla="*/ 3216409 w 3309983"/>
              <a:gd name="connsiteY35" fmla="*/ 492944 h 3103853"/>
              <a:gd name="connsiteX36" fmla="*/ 3253196 w 3309983"/>
              <a:gd name="connsiteY36" fmla="*/ 502755 h 3103853"/>
              <a:gd name="connsiteX37" fmla="*/ 3291210 w 3309983"/>
              <a:gd name="connsiteY37" fmla="*/ 512565 h 3103853"/>
              <a:gd name="connsiteX38" fmla="*/ 3309983 w 3309983"/>
              <a:gd name="connsiteY38" fmla="*/ 518391 h 3103853"/>
              <a:gd name="connsiteX39" fmla="*/ 3309983 w 3309983"/>
              <a:gd name="connsiteY39" fmla="*/ 3103853 h 3103853"/>
              <a:gd name="connsiteX40" fmla="*/ 454246 w 3309983"/>
              <a:gd name="connsiteY40" fmla="*/ 3103853 h 3103853"/>
              <a:gd name="connsiteX41" fmla="*/ 438991 w 3309983"/>
              <a:gd name="connsiteY41" fmla="*/ 3076613 h 3103853"/>
              <a:gd name="connsiteX42" fmla="*/ 416921 w 3309983"/>
              <a:gd name="connsiteY42" fmla="*/ 3049636 h 3103853"/>
              <a:gd name="connsiteX43" fmla="*/ 392395 w 3309983"/>
              <a:gd name="connsiteY43" fmla="*/ 3021432 h 3103853"/>
              <a:gd name="connsiteX44" fmla="*/ 364192 w 3309983"/>
              <a:gd name="connsiteY44" fmla="*/ 2996908 h 3103853"/>
              <a:gd name="connsiteX45" fmla="*/ 333535 w 3309983"/>
              <a:gd name="connsiteY45" fmla="*/ 2973610 h 3103853"/>
              <a:gd name="connsiteX46" fmla="*/ 302880 w 3309983"/>
              <a:gd name="connsiteY46" fmla="*/ 2950312 h 3103853"/>
              <a:gd name="connsiteX47" fmla="*/ 272224 w 3309983"/>
              <a:gd name="connsiteY47" fmla="*/ 2927014 h 3103853"/>
              <a:gd name="connsiteX48" fmla="*/ 242794 w 3309983"/>
              <a:gd name="connsiteY48" fmla="*/ 2903714 h 3103853"/>
              <a:gd name="connsiteX49" fmla="*/ 214591 w 3309983"/>
              <a:gd name="connsiteY49" fmla="*/ 2877964 h 3103853"/>
              <a:gd name="connsiteX50" fmla="*/ 190066 w 3309983"/>
              <a:gd name="connsiteY50" fmla="*/ 2852214 h 3103853"/>
              <a:gd name="connsiteX51" fmla="*/ 169221 w 3309983"/>
              <a:gd name="connsiteY51" fmla="*/ 2822783 h 3103853"/>
              <a:gd name="connsiteX52" fmla="*/ 153281 w 3309983"/>
              <a:gd name="connsiteY52" fmla="*/ 2792128 h 3103853"/>
              <a:gd name="connsiteX53" fmla="*/ 142244 w 3309983"/>
              <a:gd name="connsiteY53" fmla="*/ 2755342 h 3103853"/>
              <a:gd name="connsiteX54" fmla="*/ 137339 w 3309983"/>
              <a:gd name="connsiteY54" fmla="*/ 2717328 h 3103853"/>
              <a:gd name="connsiteX55" fmla="*/ 136112 w 3309983"/>
              <a:gd name="connsiteY55" fmla="*/ 2678088 h 3103853"/>
              <a:gd name="connsiteX56" fmla="*/ 139791 w 3309983"/>
              <a:gd name="connsiteY56" fmla="*/ 2636396 h 3103853"/>
              <a:gd name="connsiteX57" fmla="*/ 144696 w 3309983"/>
              <a:gd name="connsiteY57" fmla="*/ 2594705 h 3103853"/>
              <a:gd name="connsiteX58" fmla="*/ 150827 w 3309983"/>
              <a:gd name="connsiteY58" fmla="*/ 2553012 h 3103853"/>
              <a:gd name="connsiteX59" fmla="*/ 155732 w 3309983"/>
              <a:gd name="connsiteY59" fmla="*/ 2511321 h 3103853"/>
              <a:gd name="connsiteX60" fmla="*/ 158185 w 3309983"/>
              <a:gd name="connsiteY60" fmla="*/ 2469629 h 3103853"/>
              <a:gd name="connsiteX61" fmla="*/ 158185 w 3309983"/>
              <a:gd name="connsiteY61" fmla="*/ 2429163 h 3103853"/>
              <a:gd name="connsiteX62" fmla="*/ 153281 w 3309983"/>
              <a:gd name="connsiteY62" fmla="*/ 2391151 h 3103853"/>
              <a:gd name="connsiteX63" fmla="*/ 143470 w 3309983"/>
              <a:gd name="connsiteY63" fmla="*/ 2353137 h 3103853"/>
              <a:gd name="connsiteX64" fmla="*/ 128755 w 3309983"/>
              <a:gd name="connsiteY64" fmla="*/ 2317576 h 3103853"/>
              <a:gd name="connsiteX65" fmla="*/ 110362 w 3309983"/>
              <a:gd name="connsiteY65" fmla="*/ 2280789 h 3103853"/>
              <a:gd name="connsiteX66" fmla="*/ 89515 w 3309983"/>
              <a:gd name="connsiteY66" fmla="*/ 2244004 h 3103853"/>
              <a:gd name="connsiteX67" fmla="*/ 67444 w 3309983"/>
              <a:gd name="connsiteY67" fmla="*/ 2207216 h 3103853"/>
              <a:gd name="connsiteX68" fmla="*/ 46598 w 3309983"/>
              <a:gd name="connsiteY68" fmla="*/ 2171654 h 3103853"/>
              <a:gd name="connsiteX69" fmla="*/ 28203 w 3309983"/>
              <a:gd name="connsiteY69" fmla="*/ 2133642 h 3103853"/>
              <a:gd name="connsiteX70" fmla="*/ 13490 w 3309983"/>
              <a:gd name="connsiteY70" fmla="*/ 2096855 h 3103853"/>
              <a:gd name="connsiteX71" fmla="*/ 3680 w 3309983"/>
              <a:gd name="connsiteY71" fmla="*/ 2058841 h 3103853"/>
              <a:gd name="connsiteX72" fmla="*/ 0 w 3309983"/>
              <a:gd name="connsiteY72" fmla="*/ 2019602 h 3103853"/>
              <a:gd name="connsiteX73" fmla="*/ 3680 w 3309983"/>
              <a:gd name="connsiteY73" fmla="*/ 1980363 h 3103853"/>
              <a:gd name="connsiteX74" fmla="*/ 13490 w 3309983"/>
              <a:gd name="connsiteY74" fmla="*/ 1942350 h 3103853"/>
              <a:gd name="connsiteX75" fmla="*/ 28203 w 3309983"/>
              <a:gd name="connsiteY75" fmla="*/ 1905563 h 3103853"/>
              <a:gd name="connsiteX76" fmla="*/ 46598 w 3309983"/>
              <a:gd name="connsiteY76" fmla="*/ 1867550 h 3103853"/>
              <a:gd name="connsiteX77" fmla="*/ 67444 w 3309983"/>
              <a:gd name="connsiteY77" fmla="*/ 1831989 h 3103853"/>
              <a:gd name="connsiteX78" fmla="*/ 89515 w 3309983"/>
              <a:gd name="connsiteY78" fmla="*/ 1795203 h 3103853"/>
              <a:gd name="connsiteX79" fmla="*/ 110362 w 3309983"/>
              <a:gd name="connsiteY79" fmla="*/ 1758415 h 3103853"/>
              <a:gd name="connsiteX80" fmla="*/ 128755 w 3309983"/>
              <a:gd name="connsiteY80" fmla="*/ 1721629 h 3103853"/>
              <a:gd name="connsiteX81" fmla="*/ 143470 w 3309983"/>
              <a:gd name="connsiteY81" fmla="*/ 1686067 h 3103853"/>
              <a:gd name="connsiteX82" fmla="*/ 153281 w 3309983"/>
              <a:gd name="connsiteY82" fmla="*/ 1648054 h 3103853"/>
              <a:gd name="connsiteX83" fmla="*/ 158185 w 3309983"/>
              <a:gd name="connsiteY83" fmla="*/ 1610042 h 3103853"/>
              <a:gd name="connsiteX84" fmla="*/ 158185 w 3309983"/>
              <a:gd name="connsiteY84" fmla="*/ 1569576 h 3103853"/>
              <a:gd name="connsiteX85" fmla="*/ 155732 w 3309983"/>
              <a:gd name="connsiteY85" fmla="*/ 1527883 h 3103853"/>
              <a:gd name="connsiteX86" fmla="*/ 150827 w 3309983"/>
              <a:gd name="connsiteY86" fmla="*/ 1486192 h 3103853"/>
              <a:gd name="connsiteX87" fmla="*/ 144696 w 3309983"/>
              <a:gd name="connsiteY87" fmla="*/ 1444499 h 3103853"/>
              <a:gd name="connsiteX88" fmla="*/ 139791 w 3309983"/>
              <a:gd name="connsiteY88" fmla="*/ 1402808 h 3103853"/>
              <a:gd name="connsiteX89" fmla="*/ 136112 w 3309983"/>
              <a:gd name="connsiteY89" fmla="*/ 1361117 h 3103853"/>
              <a:gd name="connsiteX90" fmla="*/ 137339 w 3309983"/>
              <a:gd name="connsiteY90" fmla="*/ 1321877 h 3103853"/>
              <a:gd name="connsiteX91" fmla="*/ 142244 w 3309983"/>
              <a:gd name="connsiteY91" fmla="*/ 1283864 h 3103853"/>
              <a:gd name="connsiteX92" fmla="*/ 153281 w 3309983"/>
              <a:gd name="connsiteY92" fmla="*/ 1247077 h 3103853"/>
              <a:gd name="connsiteX93" fmla="*/ 169221 w 3309983"/>
              <a:gd name="connsiteY93" fmla="*/ 1216422 h 3103853"/>
              <a:gd name="connsiteX94" fmla="*/ 190066 w 3309983"/>
              <a:gd name="connsiteY94" fmla="*/ 1186992 h 3103853"/>
              <a:gd name="connsiteX95" fmla="*/ 214591 w 3309983"/>
              <a:gd name="connsiteY95" fmla="*/ 1161241 h 3103853"/>
              <a:gd name="connsiteX96" fmla="*/ 242794 w 3309983"/>
              <a:gd name="connsiteY96" fmla="*/ 1135491 h 3103853"/>
              <a:gd name="connsiteX97" fmla="*/ 272224 w 3309983"/>
              <a:gd name="connsiteY97" fmla="*/ 1112191 h 3103853"/>
              <a:gd name="connsiteX98" fmla="*/ 302880 w 3309983"/>
              <a:gd name="connsiteY98" fmla="*/ 1088893 h 3103853"/>
              <a:gd name="connsiteX99" fmla="*/ 333535 w 3309983"/>
              <a:gd name="connsiteY99" fmla="*/ 1065594 h 3103853"/>
              <a:gd name="connsiteX100" fmla="*/ 364192 w 3309983"/>
              <a:gd name="connsiteY100" fmla="*/ 1042296 h 3103853"/>
              <a:gd name="connsiteX101" fmla="*/ 392395 w 3309983"/>
              <a:gd name="connsiteY101" fmla="*/ 1017772 h 3103853"/>
              <a:gd name="connsiteX102" fmla="*/ 416921 w 3309983"/>
              <a:gd name="connsiteY102" fmla="*/ 989569 h 3103853"/>
              <a:gd name="connsiteX103" fmla="*/ 438991 w 3309983"/>
              <a:gd name="connsiteY103" fmla="*/ 962591 h 3103853"/>
              <a:gd name="connsiteX104" fmla="*/ 456159 w 3309983"/>
              <a:gd name="connsiteY104" fmla="*/ 931936 h 3103853"/>
              <a:gd name="connsiteX105" fmla="*/ 470874 w 3309983"/>
              <a:gd name="connsiteY105" fmla="*/ 898828 h 3103853"/>
              <a:gd name="connsiteX106" fmla="*/ 483136 w 3309983"/>
              <a:gd name="connsiteY106" fmla="*/ 863267 h 3103853"/>
              <a:gd name="connsiteX107" fmla="*/ 494172 w 3309983"/>
              <a:gd name="connsiteY107" fmla="*/ 826479 h 3103853"/>
              <a:gd name="connsiteX108" fmla="*/ 503983 w 3309983"/>
              <a:gd name="connsiteY108" fmla="*/ 789692 h 3103853"/>
              <a:gd name="connsiteX109" fmla="*/ 513793 w 3309983"/>
              <a:gd name="connsiteY109" fmla="*/ 751680 h 3103853"/>
              <a:gd name="connsiteX110" fmla="*/ 524829 w 3309983"/>
              <a:gd name="connsiteY110" fmla="*/ 716119 h 3103853"/>
              <a:gd name="connsiteX111" fmla="*/ 537091 w 3309983"/>
              <a:gd name="connsiteY111" fmla="*/ 680557 h 3103853"/>
              <a:gd name="connsiteX112" fmla="*/ 551806 w 3309983"/>
              <a:gd name="connsiteY112" fmla="*/ 647450 h 3103853"/>
              <a:gd name="connsiteX113" fmla="*/ 570199 w 3309983"/>
              <a:gd name="connsiteY113" fmla="*/ 618021 h 3103853"/>
              <a:gd name="connsiteX114" fmla="*/ 592270 w 3309983"/>
              <a:gd name="connsiteY114" fmla="*/ 591044 h 3103853"/>
              <a:gd name="connsiteX115" fmla="*/ 619248 w 3309983"/>
              <a:gd name="connsiteY115" fmla="*/ 568971 h 3103853"/>
              <a:gd name="connsiteX116" fmla="*/ 648679 w 3309983"/>
              <a:gd name="connsiteY116" fmla="*/ 550578 h 3103853"/>
              <a:gd name="connsiteX117" fmla="*/ 681785 w 3309983"/>
              <a:gd name="connsiteY117" fmla="*/ 535863 h 3103853"/>
              <a:gd name="connsiteX118" fmla="*/ 717347 w 3309983"/>
              <a:gd name="connsiteY118" fmla="*/ 523601 h 3103853"/>
              <a:gd name="connsiteX119" fmla="*/ 752908 w 3309983"/>
              <a:gd name="connsiteY119" fmla="*/ 512565 h 3103853"/>
              <a:gd name="connsiteX120" fmla="*/ 790921 w 3309983"/>
              <a:gd name="connsiteY120" fmla="*/ 502755 h 3103853"/>
              <a:gd name="connsiteX121" fmla="*/ 827707 w 3309983"/>
              <a:gd name="connsiteY121" fmla="*/ 492944 h 3103853"/>
              <a:gd name="connsiteX122" fmla="*/ 864495 w 3309983"/>
              <a:gd name="connsiteY122" fmla="*/ 481908 h 3103853"/>
              <a:gd name="connsiteX123" fmla="*/ 900055 w 3309983"/>
              <a:gd name="connsiteY123" fmla="*/ 469646 h 3103853"/>
              <a:gd name="connsiteX124" fmla="*/ 933163 w 3309983"/>
              <a:gd name="connsiteY124" fmla="*/ 454931 h 3103853"/>
              <a:gd name="connsiteX125" fmla="*/ 963819 w 3309983"/>
              <a:gd name="connsiteY125" fmla="*/ 437765 h 3103853"/>
              <a:gd name="connsiteX126" fmla="*/ 990796 w 3309983"/>
              <a:gd name="connsiteY126" fmla="*/ 415693 h 3103853"/>
              <a:gd name="connsiteX127" fmla="*/ 1019000 w 3309983"/>
              <a:gd name="connsiteY127" fmla="*/ 391167 h 3103853"/>
              <a:gd name="connsiteX128" fmla="*/ 1043525 w 3309983"/>
              <a:gd name="connsiteY128" fmla="*/ 362964 h 3103853"/>
              <a:gd name="connsiteX129" fmla="*/ 1066823 w 3309983"/>
              <a:gd name="connsiteY129" fmla="*/ 333535 h 3103853"/>
              <a:gd name="connsiteX130" fmla="*/ 1090122 w 3309983"/>
              <a:gd name="connsiteY130" fmla="*/ 302879 h 3103853"/>
              <a:gd name="connsiteX131" fmla="*/ 1113420 w 3309983"/>
              <a:gd name="connsiteY131" fmla="*/ 272223 h 3103853"/>
              <a:gd name="connsiteX132" fmla="*/ 1136718 w 3309983"/>
              <a:gd name="connsiteY132" fmla="*/ 242793 h 3103853"/>
              <a:gd name="connsiteX133" fmla="*/ 1162470 w 3309983"/>
              <a:gd name="connsiteY133" fmla="*/ 214590 h 3103853"/>
              <a:gd name="connsiteX134" fmla="*/ 1188220 w 3309983"/>
              <a:gd name="connsiteY134" fmla="*/ 190066 h 3103853"/>
              <a:gd name="connsiteX135" fmla="*/ 1217650 w 3309983"/>
              <a:gd name="connsiteY135" fmla="*/ 169220 h 3103853"/>
              <a:gd name="connsiteX136" fmla="*/ 1248306 w 3309983"/>
              <a:gd name="connsiteY136" fmla="*/ 153279 h 3103853"/>
              <a:gd name="connsiteX137" fmla="*/ 1285093 w 3309983"/>
              <a:gd name="connsiteY137" fmla="*/ 142243 h 3103853"/>
              <a:gd name="connsiteX138" fmla="*/ 1323107 w 3309983"/>
              <a:gd name="connsiteY138" fmla="*/ 137338 h 3103853"/>
              <a:gd name="connsiteX139" fmla="*/ 1362345 w 3309983"/>
              <a:gd name="connsiteY139" fmla="*/ 136111 h 3103853"/>
              <a:gd name="connsiteX140" fmla="*/ 1404036 w 3309983"/>
              <a:gd name="connsiteY140" fmla="*/ 139791 h 3103853"/>
              <a:gd name="connsiteX141" fmla="*/ 1445729 w 3309983"/>
              <a:gd name="connsiteY141" fmla="*/ 144696 h 3103853"/>
              <a:gd name="connsiteX142" fmla="*/ 1487421 w 3309983"/>
              <a:gd name="connsiteY142" fmla="*/ 150827 h 3103853"/>
              <a:gd name="connsiteX143" fmla="*/ 1529113 w 3309983"/>
              <a:gd name="connsiteY143" fmla="*/ 155732 h 3103853"/>
              <a:gd name="connsiteX144" fmla="*/ 1570804 w 3309983"/>
              <a:gd name="connsiteY144" fmla="*/ 158184 h 3103853"/>
              <a:gd name="connsiteX145" fmla="*/ 1611271 w 3309983"/>
              <a:gd name="connsiteY145" fmla="*/ 158184 h 3103853"/>
              <a:gd name="connsiteX146" fmla="*/ 1649285 w 3309983"/>
              <a:gd name="connsiteY146" fmla="*/ 153279 h 3103853"/>
              <a:gd name="connsiteX147" fmla="*/ 1687298 w 3309983"/>
              <a:gd name="connsiteY147" fmla="*/ 143469 h 3103853"/>
              <a:gd name="connsiteX148" fmla="*/ 1724085 w 3309983"/>
              <a:gd name="connsiteY148" fmla="*/ 128755 h 3103853"/>
              <a:gd name="connsiteX149" fmla="*/ 1760871 w 3309983"/>
              <a:gd name="connsiteY149" fmla="*/ 109134 h 3103853"/>
              <a:gd name="connsiteX150" fmla="*/ 1797658 w 3309983"/>
              <a:gd name="connsiteY150" fmla="*/ 89515 h 3103853"/>
              <a:gd name="connsiteX151" fmla="*/ 1834445 w 3309983"/>
              <a:gd name="connsiteY151" fmla="*/ 67443 h 3103853"/>
              <a:gd name="connsiteX152" fmla="*/ 1870007 w 3309983"/>
              <a:gd name="connsiteY152" fmla="*/ 46597 h 3103853"/>
              <a:gd name="connsiteX153" fmla="*/ 1908020 w 3309983"/>
              <a:gd name="connsiteY153" fmla="*/ 28203 h 3103853"/>
              <a:gd name="connsiteX154" fmla="*/ 1944806 w 3309983"/>
              <a:gd name="connsiteY154" fmla="*/ 13488 h 3103853"/>
              <a:gd name="connsiteX155" fmla="*/ 1982820 w 3309983"/>
              <a:gd name="connsiteY155" fmla="*/ 3678 h 310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3309983" h="3103853">
                <a:moveTo>
                  <a:pt x="2022059" y="0"/>
                </a:moveTo>
                <a:lnTo>
                  <a:pt x="2061297" y="3678"/>
                </a:lnTo>
                <a:lnTo>
                  <a:pt x="2099311" y="13488"/>
                </a:lnTo>
                <a:lnTo>
                  <a:pt x="2136099" y="28203"/>
                </a:lnTo>
                <a:lnTo>
                  <a:pt x="2174111" y="46597"/>
                </a:lnTo>
                <a:lnTo>
                  <a:pt x="2209672" y="67443"/>
                </a:lnTo>
                <a:lnTo>
                  <a:pt x="2246460" y="89515"/>
                </a:lnTo>
                <a:lnTo>
                  <a:pt x="2283247" y="109134"/>
                </a:lnTo>
                <a:lnTo>
                  <a:pt x="2320033" y="128755"/>
                </a:lnTo>
                <a:lnTo>
                  <a:pt x="2355594" y="143469"/>
                </a:lnTo>
                <a:lnTo>
                  <a:pt x="2394834" y="153279"/>
                </a:lnTo>
                <a:lnTo>
                  <a:pt x="2432846" y="158184"/>
                </a:lnTo>
                <a:lnTo>
                  <a:pt x="2473311" y="158184"/>
                </a:lnTo>
                <a:lnTo>
                  <a:pt x="2515004" y="155732"/>
                </a:lnTo>
                <a:lnTo>
                  <a:pt x="2556695" y="150827"/>
                </a:lnTo>
                <a:lnTo>
                  <a:pt x="2598388" y="144696"/>
                </a:lnTo>
                <a:lnTo>
                  <a:pt x="2640079" y="139791"/>
                </a:lnTo>
                <a:lnTo>
                  <a:pt x="2681772" y="136111"/>
                </a:lnTo>
                <a:lnTo>
                  <a:pt x="2721011" y="137338"/>
                </a:lnTo>
                <a:lnTo>
                  <a:pt x="2759024" y="142243"/>
                </a:lnTo>
                <a:lnTo>
                  <a:pt x="2795812" y="153279"/>
                </a:lnTo>
                <a:lnTo>
                  <a:pt x="2826468" y="169220"/>
                </a:lnTo>
                <a:lnTo>
                  <a:pt x="2855897" y="190066"/>
                </a:lnTo>
                <a:lnTo>
                  <a:pt x="2881648" y="214590"/>
                </a:lnTo>
                <a:lnTo>
                  <a:pt x="2907399" y="242793"/>
                </a:lnTo>
                <a:lnTo>
                  <a:pt x="2930697" y="272223"/>
                </a:lnTo>
                <a:lnTo>
                  <a:pt x="2953995" y="302879"/>
                </a:lnTo>
                <a:lnTo>
                  <a:pt x="2977294" y="333535"/>
                </a:lnTo>
                <a:lnTo>
                  <a:pt x="3000592" y="362964"/>
                </a:lnTo>
                <a:lnTo>
                  <a:pt x="3025118" y="391167"/>
                </a:lnTo>
                <a:lnTo>
                  <a:pt x="3053321" y="415693"/>
                </a:lnTo>
                <a:lnTo>
                  <a:pt x="3080299" y="437765"/>
                </a:lnTo>
                <a:lnTo>
                  <a:pt x="3110953" y="454931"/>
                </a:lnTo>
                <a:lnTo>
                  <a:pt x="3144062" y="469646"/>
                </a:lnTo>
                <a:lnTo>
                  <a:pt x="3179622" y="481908"/>
                </a:lnTo>
                <a:lnTo>
                  <a:pt x="3216409" y="492944"/>
                </a:lnTo>
                <a:lnTo>
                  <a:pt x="3253196" y="502755"/>
                </a:lnTo>
                <a:lnTo>
                  <a:pt x="3291210" y="512565"/>
                </a:lnTo>
                <a:lnTo>
                  <a:pt x="3309983" y="518391"/>
                </a:lnTo>
                <a:lnTo>
                  <a:pt x="3309983" y="3103853"/>
                </a:lnTo>
                <a:lnTo>
                  <a:pt x="454246" y="3103853"/>
                </a:lnTo>
                <a:lnTo>
                  <a:pt x="438991" y="3076613"/>
                </a:lnTo>
                <a:lnTo>
                  <a:pt x="416921" y="3049636"/>
                </a:lnTo>
                <a:lnTo>
                  <a:pt x="392395" y="3021432"/>
                </a:lnTo>
                <a:lnTo>
                  <a:pt x="364192" y="2996908"/>
                </a:lnTo>
                <a:lnTo>
                  <a:pt x="333535" y="2973610"/>
                </a:lnTo>
                <a:lnTo>
                  <a:pt x="302880" y="2950312"/>
                </a:lnTo>
                <a:lnTo>
                  <a:pt x="272224" y="2927014"/>
                </a:lnTo>
                <a:lnTo>
                  <a:pt x="242794" y="2903714"/>
                </a:lnTo>
                <a:lnTo>
                  <a:pt x="214591" y="2877964"/>
                </a:lnTo>
                <a:lnTo>
                  <a:pt x="190066" y="2852214"/>
                </a:lnTo>
                <a:lnTo>
                  <a:pt x="169221" y="2822783"/>
                </a:lnTo>
                <a:lnTo>
                  <a:pt x="153281" y="2792128"/>
                </a:lnTo>
                <a:lnTo>
                  <a:pt x="142244" y="2755342"/>
                </a:lnTo>
                <a:lnTo>
                  <a:pt x="137339" y="2717328"/>
                </a:lnTo>
                <a:lnTo>
                  <a:pt x="136112" y="2678088"/>
                </a:lnTo>
                <a:lnTo>
                  <a:pt x="139791" y="2636396"/>
                </a:lnTo>
                <a:lnTo>
                  <a:pt x="144696" y="2594705"/>
                </a:lnTo>
                <a:lnTo>
                  <a:pt x="150827" y="2553012"/>
                </a:lnTo>
                <a:lnTo>
                  <a:pt x="155732" y="2511321"/>
                </a:lnTo>
                <a:lnTo>
                  <a:pt x="158185" y="2469629"/>
                </a:lnTo>
                <a:lnTo>
                  <a:pt x="158185" y="2429163"/>
                </a:lnTo>
                <a:lnTo>
                  <a:pt x="153281" y="2391151"/>
                </a:lnTo>
                <a:lnTo>
                  <a:pt x="143470" y="2353137"/>
                </a:lnTo>
                <a:lnTo>
                  <a:pt x="128755" y="2317576"/>
                </a:lnTo>
                <a:lnTo>
                  <a:pt x="110362" y="2280789"/>
                </a:lnTo>
                <a:lnTo>
                  <a:pt x="89515" y="2244004"/>
                </a:lnTo>
                <a:lnTo>
                  <a:pt x="67444" y="2207216"/>
                </a:lnTo>
                <a:lnTo>
                  <a:pt x="46598" y="2171654"/>
                </a:lnTo>
                <a:lnTo>
                  <a:pt x="28203" y="2133642"/>
                </a:lnTo>
                <a:lnTo>
                  <a:pt x="13490" y="2096855"/>
                </a:lnTo>
                <a:lnTo>
                  <a:pt x="3680" y="2058841"/>
                </a:lnTo>
                <a:lnTo>
                  <a:pt x="0" y="2019602"/>
                </a:lnTo>
                <a:lnTo>
                  <a:pt x="3680" y="1980363"/>
                </a:lnTo>
                <a:lnTo>
                  <a:pt x="13490" y="1942350"/>
                </a:lnTo>
                <a:lnTo>
                  <a:pt x="28203" y="1905563"/>
                </a:lnTo>
                <a:lnTo>
                  <a:pt x="46598" y="1867550"/>
                </a:lnTo>
                <a:lnTo>
                  <a:pt x="67444" y="1831989"/>
                </a:lnTo>
                <a:lnTo>
                  <a:pt x="89515" y="1795203"/>
                </a:lnTo>
                <a:lnTo>
                  <a:pt x="110362" y="1758415"/>
                </a:lnTo>
                <a:lnTo>
                  <a:pt x="128755" y="1721629"/>
                </a:lnTo>
                <a:lnTo>
                  <a:pt x="143470" y="1686067"/>
                </a:lnTo>
                <a:lnTo>
                  <a:pt x="153281" y="1648054"/>
                </a:lnTo>
                <a:lnTo>
                  <a:pt x="158185" y="1610042"/>
                </a:lnTo>
                <a:lnTo>
                  <a:pt x="158185" y="1569576"/>
                </a:lnTo>
                <a:lnTo>
                  <a:pt x="155732" y="1527883"/>
                </a:lnTo>
                <a:lnTo>
                  <a:pt x="150827" y="1486192"/>
                </a:lnTo>
                <a:lnTo>
                  <a:pt x="144696" y="1444499"/>
                </a:lnTo>
                <a:lnTo>
                  <a:pt x="139791" y="1402808"/>
                </a:lnTo>
                <a:lnTo>
                  <a:pt x="136112" y="1361117"/>
                </a:lnTo>
                <a:lnTo>
                  <a:pt x="137339" y="1321877"/>
                </a:lnTo>
                <a:lnTo>
                  <a:pt x="142244" y="1283864"/>
                </a:lnTo>
                <a:lnTo>
                  <a:pt x="153281" y="1247077"/>
                </a:lnTo>
                <a:lnTo>
                  <a:pt x="169221" y="1216422"/>
                </a:lnTo>
                <a:lnTo>
                  <a:pt x="190066" y="1186992"/>
                </a:lnTo>
                <a:lnTo>
                  <a:pt x="214591" y="1161241"/>
                </a:lnTo>
                <a:lnTo>
                  <a:pt x="242794" y="1135491"/>
                </a:lnTo>
                <a:lnTo>
                  <a:pt x="272224" y="1112191"/>
                </a:lnTo>
                <a:lnTo>
                  <a:pt x="302880" y="1088893"/>
                </a:lnTo>
                <a:lnTo>
                  <a:pt x="333535" y="1065594"/>
                </a:lnTo>
                <a:lnTo>
                  <a:pt x="364192" y="1042296"/>
                </a:lnTo>
                <a:lnTo>
                  <a:pt x="392395" y="1017772"/>
                </a:lnTo>
                <a:lnTo>
                  <a:pt x="416921" y="989569"/>
                </a:lnTo>
                <a:lnTo>
                  <a:pt x="438991" y="962591"/>
                </a:lnTo>
                <a:lnTo>
                  <a:pt x="456159" y="931936"/>
                </a:lnTo>
                <a:lnTo>
                  <a:pt x="470874" y="898828"/>
                </a:lnTo>
                <a:lnTo>
                  <a:pt x="483136" y="863267"/>
                </a:lnTo>
                <a:lnTo>
                  <a:pt x="494172" y="826479"/>
                </a:lnTo>
                <a:lnTo>
                  <a:pt x="503983" y="789692"/>
                </a:lnTo>
                <a:lnTo>
                  <a:pt x="513793" y="751680"/>
                </a:lnTo>
                <a:lnTo>
                  <a:pt x="524829" y="716119"/>
                </a:lnTo>
                <a:lnTo>
                  <a:pt x="537091" y="680557"/>
                </a:lnTo>
                <a:lnTo>
                  <a:pt x="551806" y="647450"/>
                </a:lnTo>
                <a:lnTo>
                  <a:pt x="570199" y="618021"/>
                </a:lnTo>
                <a:lnTo>
                  <a:pt x="592270" y="591044"/>
                </a:lnTo>
                <a:lnTo>
                  <a:pt x="619248" y="568971"/>
                </a:lnTo>
                <a:lnTo>
                  <a:pt x="648679" y="550578"/>
                </a:lnTo>
                <a:lnTo>
                  <a:pt x="681785" y="535863"/>
                </a:lnTo>
                <a:lnTo>
                  <a:pt x="717347" y="523601"/>
                </a:lnTo>
                <a:lnTo>
                  <a:pt x="752908" y="512565"/>
                </a:lnTo>
                <a:lnTo>
                  <a:pt x="790921" y="502755"/>
                </a:lnTo>
                <a:lnTo>
                  <a:pt x="827707" y="492944"/>
                </a:lnTo>
                <a:lnTo>
                  <a:pt x="864495" y="481908"/>
                </a:lnTo>
                <a:lnTo>
                  <a:pt x="900055" y="469646"/>
                </a:lnTo>
                <a:lnTo>
                  <a:pt x="933163" y="454931"/>
                </a:lnTo>
                <a:lnTo>
                  <a:pt x="963819" y="437765"/>
                </a:lnTo>
                <a:lnTo>
                  <a:pt x="990796" y="415693"/>
                </a:lnTo>
                <a:lnTo>
                  <a:pt x="1019000" y="391167"/>
                </a:lnTo>
                <a:lnTo>
                  <a:pt x="1043525" y="362964"/>
                </a:lnTo>
                <a:lnTo>
                  <a:pt x="1066823" y="333535"/>
                </a:lnTo>
                <a:lnTo>
                  <a:pt x="1090122" y="302879"/>
                </a:lnTo>
                <a:lnTo>
                  <a:pt x="1113420" y="272223"/>
                </a:lnTo>
                <a:lnTo>
                  <a:pt x="1136718" y="242793"/>
                </a:lnTo>
                <a:lnTo>
                  <a:pt x="1162470" y="214590"/>
                </a:lnTo>
                <a:lnTo>
                  <a:pt x="1188220" y="190066"/>
                </a:lnTo>
                <a:lnTo>
                  <a:pt x="1217650" y="169220"/>
                </a:lnTo>
                <a:lnTo>
                  <a:pt x="1248306" y="153279"/>
                </a:lnTo>
                <a:lnTo>
                  <a:pt x="1285093" y="142243"/>
                </a:lnTo>
                <a:lnTo>
                  <a:pt x="1323107" y="137338"/>
                </a:lnTo>
                <a:lnTo>
                  <a:pt x="1362345" y="136111"/>
                </a:lnTo>
                <a:lnTo>
                  <a:pt x="1404036" y="139791"/>
                </a:lnTo>
                <a:lnTo>
                  <a:pt x="1445729" y="144696"/>
                </a:lnTo>
                <a:lnTo>
                  <a:pt x="1487421" y="150827"/>
                </a:lnTo>
                <a:lnTo>
                  <a:pt x="1529113" y="155732"/>
                </a:lnTo>
                <a:lnTo>
                  <a:pt x="1570804" y="158184"/>
                </a:lnTo>
                <a:lnTo>
                  <a:pt x="1611271" y="158184"/>
                </a:lnTo>
                <a:lnTo>
                  <a:pt x="1649285" y="153279"/>
                </a:lnTo>
                <a:lnTo>
                  <a:pt x="1687298" y="143469"/>
                </a:lnTo>
                <a:lnTo>
                  <a:pt x="1724085" y="128755"/>
                </a:lnTo>
                <a:lnTo>
                  <a:pt x="1760871" y="109134"/>
                </a:lnTo>
                <a:lnTo>
                  <a:pt x="1797658" y="89515"/>
                </a:lnTo>
                <a:lnTo>
                  <a:pt x="1834445" y="67443"/>
                </a:lnTo>
                <a:lnTo>
                  <a:pt x="1870007" y="46597"/>
                </a:lnTo>
                <a:lnTo>
                  <a:pt x="1908020" y="28203"/>
                </a:lnTo>
                <a:lnTo>
                  <a:pt x="1944806" y="13488"/>
                </a:lnTo>
                <a:lnTo>
                  <a:pt x="1982820" y="3678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Объект 3" descr="Picture background">
            <a:extLst>
              <a:ext uri="{FF2B5EF4-FFF2-40B4-BE49-F238E27FC236}">
                <a16:creationId xmlns:a16="http://schemas.microsoft.com/office/drawing/2014/main" id="{54846C13-DE37-EBD2-FFB6-1F06564C1F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736" r="17111" b="2"/>
          <a:stretch/>
        </p:blipFill>
        <p:spPr>
          <a:xfrm>
            <a:off x="9018358" y="3890298"/>
            <a:ext cx="3173643" cy="2967700"/>
          </a:xfrm>
          <a:custGeom>
            <a:avLst/>
            <a:gdLst/>
            <a:ahLst/>
            <a:cxnLst/>
            <a:rect l="l" t="t" r="r" b="b"/>
            <a:pathLst>
              <a:path w="3173643" h="2967700">
                <a:moveTo>
                  <a:pt x="1885720" y="0"/>
                </a:moveTo>
                <a:lnTo>
                  <a:pt x="1922313" y="3430"/>
                </a:lnTo>
                <a:lnTo>
                  <a:pt x="1957763" y="12579"/>
                </a:lnTo>
                <a:lnTo>
                  <a:pt x="1992070" y="26302"/>
                </a:lnTo>
                <a:lnTo>
                  <a:pt x="2027519" y="43455"/>
                </a:lnTo>
                <a:lnTo>
                  <a:pt x="2060683" y="62896"/>
                </a:lnTo>
                <a:lnTo>
                  <a:pt x="2094991" y="83480"/>
                </a:lnTo>
                <a:lnTo>
                  <a:pt x="2129297" y="101777"/>
                </a:lnTo>
                <a:lnTo>
                  <a:pt x="2163602" y="120075"/>
                </a:lnTo>
                <a:lnTo>
                  <a:pt x="2196766" y="133797"/>
                </a:lnTo>
                <a:lnTo>
                  <a:pt x="2233360" y="142945"/>
                </a:lnTo>
                <a:lnTo>
                  <a:pt x="2268809" y="147520"/>
                </a:lnTo>
                <a:lnTo>
                  <a:pt x="2306546" y="147520"/>
                </a:lnTo>
                <a:lnTo>
                  <a:pt x="2345428" y="145233"/>
                </a:lnTo>
                <a:lnTo>
                  <a:pt x="2384308" y="140659"/>
                </a:lnTo>
                <a:lnTo>
                  <a:pt x="2423190" y="134941"/>
                </a:lnTo>
                <a:lnTo>
                  <a:pt x="2462070" y="130367"/>
                </a:lnTo>
                <a:lnTo>
                  <a:pt x="2500951" y="126936"/>
                </a:lnTo>
                <a:lnTo>
                  <a:pt x="2537544" y="128079"/>
                </a:lnTo>
                <a:lnTo>
                  <a:pt x="2572995" y="132653"/>
                </a:lnTo>
                <a:lnTo>
                  <a:pt x="2607301" y="142945"/>
                </a:lnTo>
                <a:lnTo>
                  <a:pt x="2635891" y="157812"/>
                </a:lnTo>
                <a:lnTo>
                  <a:pt x="2663335" y="177253"/>
                </a:lnTo>
                <a:lnTo>
                  <a:pt x="2687350" y="200124"/>
                </a:lnTo>
                <a:lnTo>
                  <a:pt x="2711365" y="226426"/>
                </a:lnTo>
                <a:lnTo>
                  <a:pt x="2733093" y="253871"/>
                </a:lnTo>
                <a:lnTo>
                  <a:pt x="2754820" y="282461"/>
                </a:lnTo>
                <a:lnTo>
                  <a:pt x="2776547" y="311049"/>
                </a:lnTo>
                <a:lnTo>
                  <a:pt x="2798275" y="338495"/>
                </a:lnTo>
                <a:lnTo>
                  <a:pt x="2821146" y="364797"/>
                </a:lnTo>
                <a:lnTo>
                  <a:pt x="2847448" y="387669"/>
                </a:lnTo>
                <a:lnTo>
                  <a:pt x="2872607" y="408253"/>
                </a:lnTo>
                <a:lnTo>
                  <a:pt x="2901195" y="424261"/>
                </a:lnTo>
                <a:lnTo>
                  <a:pt x="2932071" y="437985"/>
                </a:lnTo>
                <a:lnTo>
                  <a:pt x="2965233" y="449420"/>
                </a:lnTo>
                <a:lnTo>
                  <a:pt x="2999539" y="459712"/>
                </a:lnTo>
                <a:lnTo>
                  <a:pt x="3033847" y="468861"/>
                </a:lnTo>
                <a:lnTo>
                  <a:pt x="3069297" y="478010"/>
                </a:lnTo>
                <a:lnTo>
                  <a:pt x="3102460" y="488302"/>
                </a:lnTo>
                <a:lnTo>
                  <a:pt x="3135622" y="499737"/>
                </a:lnTo>
                <a:lnTo>
                  <a:pt x="3166499" y="513461"/>
                </a:lnTo>
                <a:lnTo>
                  <a:pt x="3173643" y="517926"/>
                </a:lnTo>
                <a:lnTo>
                  <a:pt x="3173643" y="2967700"/>
                </a:lnTo>
                <a:lnTo>
                  <a:pt x="452321" y="2967700"/>
                </a:lnTo>
                <a:lnTo>
                  <a:pt x="450560" y="2961831"/>
                </a:lnTo>
                <a:lnTo>
                  <a:pt x="439125" y="2928666"/>
                </a:lnTo>
                <a:lnTo>
                  <a:pt x="425402" y="2897790"/>
                </a:lnTo>
                <a:lnTo>
                  <a:pt x="409392" y="2869201"/>
                </a:lnTo>
                <a:lnTo>
                  <a:pt x="388809" y="2844043"/>
                </a:lnTo>
                <a:lnTo>
                  <a:pt x="365937" y="2817741"/>
                </a:lnTo>
                <a:lnTo>
                  <a:pt x="339636" y="2794870"/>
                </a:lnTo>
                <a:lnTo>
                  <a:pt x="311046" y="2773142"/>
                </a:lnTo>
                <a:lnTo>
                  <a:pt x="282458" y="2751415"/>
                </a:lnTo>
                <a:lnTo>
                  <a:pt x="253870" y="2729687"/>
                </a:lnTo>
                <a:lnTo>
                  <a:pt x="226423" y="2707959"/>
                </a:lnTo>
                <a:lnTo>
                  <a:pt x="200122" y="2683944"/>
                </a:lnTo>
                <a:lnTo>
                  <a:pt x="177251" y="2659930"/>
                </a:lnTo>
                <a:lnTo>
                  <a:pt x="157812" y="2632484"/>
                </a:lnTo>
                <a:lnTo>
                  <a:pt x="142945" y="2603895"/>
                </a:lnTo>
                <a:lnTo>
                  <a:pt x="132653" y="2569589"/>
                </a:lnTo>
                <a:lnTo>
                  <a:pt x="128079" y="2534138"/>
                </a:lnTo>
                <a:lnTo>
                  <a:pt x="126934" y="2497543"/>
                </a:lnTo>
                <a:lnTo>
                  <a:pt x="130365" y="2458662"/>
                </a:lnTo>
                <a:lnTo>
                  <a:pt x="134940" y="2419782"/>
                </a:lnTo>
                <a:lnTo>
                  <a:pt x="140657" y="2380900"/>
                </a:lnTo>
                <a:lnTo>
                  <a:pt x="145232" y="2342019"/>
                </a:lnTo>
                <a:lnTo>
                  <a:pt x="147519" y="2303138"/>
                </a:lnTo>
                <a:lnTo>
                  <a:pt x="147519" y="2265400"/>
                </a:lnTo>
                <a:lnTo>
                  <a:pt x="142945" y="2229950"/>
                </a:lnTo>
                <a:lnTo>
                  <a:pt x="133796" y="2194499"/>
                </a:lnTo>
                <a:lnTo>
                  <a:pt x="120073" y="2161335"/>
                </a:lnTo>
                <a:lnTo>
                  <a:pt x="102920" y="2127029"/>
                </a:lnTo>
                <a:lnTo>
                  <a:pt x="83479" y="2092723"/>
                </a:lnTo>
                <a:lnTo>
                  <a:pt x="62897" y="2058415"/>
                </a:lnTo>
                <a:lnTo>
                  <a:pt x="43456" y="2025251"/>
                </a:lnTo>
                <a:lnTo>
                  <a:pt x="26302" y="1989801"/>
                </a:lnTo>
                <a:lnTo>
                  <a:pt x="12580" y="1955494"/>
                </a:lnTo>
                <a:lnTo>
                  <a:pt x="3431" y="1920043"/>
                </a:lnTo>
                <a:lnTo>
                  <a:pt x="0" y="1883449"/>
                </a:lnTo>
                <a:lnTo>
                  <a:pt x="3431" y="1846856"/>
                </a:lnTo>
                <a:lnTo>
                  <a:pt x="12580" y="1811405"/>
                </a:lnTo>
                <a:lnTo>
                  <a:pt x="26302" y="1777098"/>
                </a:lnTo>
                <a:lnTo>
                  <a:pt x="43456" y="1741648"/>
                </a:lnTo>
                <a:lnTo>
                  <a:pt x="62897" y="1708484"/>
                </a:lnTo>
                <a:lnTo>
                  <a:pt x="83479" y="1674178"/>
                </a:lnTo>
                <a:lnTo>
                  <a:pt x="102920" y="1639870"/>
                </a:lnTo>
                <a:lnTo>
                  <a:pt x="120073" y="1605564"/>
                </a:lnTo>
                <a:lnTo>
                  <a:pt x="133796" y="1572400"/>
                </a:lnTo>
                <a:lnTo>
                  <a:pt x="142945" y="1536949"/>
                </a:lnTo>
                <a:lnTo>
                  <a:pt x="147519" y="1501500"/>
                </a:lnTo>
                <a:lnTo>
                  <a:pt x="147519" y="1463762"/>
                </a:lnTo>
                <a:lnTo>
                  <a:pt x="145232" y="1424880"/>
                </a:lnTo>
                <a:lnTo>
                  <a:pt x="140657" y="1386000"/>
                </a:lnTo>
                <a:lnTo>
                  <a:pt x="134940" y="1347118"/>
                </a:lnTo>
                <a:lnTo>
                  <a:pt x="130365" y="1308237"/>
                </a:lnTo>
                <a:lnTo>
                  <a:pt x="126934" y="1269356"/>
                </a:lnTo>
                <a:lnTo>
                  <a:pt x="128079" y="1232762"/>
                </a:lnTo>
                <a:lnTo>
                  <a:pt x="132653" y="1197312"/>
                </a:lnTo>
                <a:lnTo>
                  <a:pt x="142945" y="1163004"/>
                </a:lnTo>
                <a:lnTo>
                  <a:pt x="157812" y="1134416"/>
                </a:lnTo>
                <a:lnTo>
                  <a:pt x="177251" y="1106970"/>
                </a:lnTo>
                <a:lnTo>
                  <a:pt x="200122" y="1082955"/>
                </a:lnTo>
                <a:lnTo>
                  <a:pt x="226423" y="1058941"/>
                </a:lnTo>
                <a:lnTo>
                  <a:pt x="253870" y="1037212"/>
                </a:lnTo>
                <a:lnTo>
                  <a:pt x="282458" y="1015484"/>
                </a:lnTo>
                <a:lnTo>
                  <a:pt x="311046" y="993757"/>
                </a:lnTo>
                <a:lnTo>
                  <a:pt x="339636" y="972029"/>
                </a:lnTo>
                <a:lnTo>
                  <a:pt x="365937" y="949159"/>
                </a:lnTo>
                <a:lnTo>
                  <a:pt x="388809" y="922857"/>
                </a:lnTo>
                <a:lnTo>
                  <a:pt x="409392" y="897698"/>
                </a:lnTo>
                <a:lnTo>
                  <a:pt x="425402" y="869109"/>
                </a:lnTo>
                <a:lnTo>
                  <a:pt x="439125" y="838233"/>
                </a:lnTo>
                <a:lnTo>
                  <a:pt x="450560" y="805069"/>
                </a:lnTo>
                <a:lnTo>
                  <a:pt x="460852" y="770761"/>
                </a:lnTo>
                <a:lnTo>
                  <a:pt x="470001" y="736455"/>
                </a:lnTo>
                <a:lnTo>
                  <a:pt x="479150" y="701004"/>
                </a:lnTo>
                <a:lnTo>
                  <a:pt x="489442" y="667841"/>
                </a:lnTo>
                <a:lnTo>
                  <a:pt x="500877" y="634677"/>
                </a:lnTo>
                <a:lnTo>
                  <a:pt x="514600" y="603802"/>
                </a:lnTo>
                <a:lnTo>
                  <a:pt x="531753" y="576357"/>
                </a:lnTo>
                <a:lnTo>
                  <a:pt x="552336" y="551198"/>
                </a:lnTo>
                <a:lnTo>
                  <a:pt x="577494" y="530614"/>
                </a:lnTo>
                <a:lnTo>
                  <a:pt x="604941" y="513461"/>
                </a:lnTo>
                <a:lnTo>
                  <a:pt x="635815" y="499737"/>
                </a:lnTo>
                <a:lnTo>
                  <a:pt x="668979" y="488302"/>
                </a:lnTo>
                <a:lnTo>
                  <a:pt x="702142" y="478010"/>
                </a:lnTo>
                <a:lnTo>
                  <a:pt x="737592" y="468861"/>
                </a:lnTo>
                <a:lnTo>
                  <a:pt x="771898" y="459712"/>
                </a:lnTo>
                <a:lnTo>
                  <a:pt x="806205" y="449420"/>
                </a:lnTo>
                <a:lnTo>
                  <a:pt x="839368" y="437985"/>
                </a:lnTo>
                <a:lnTo>
                  <a:pt x="870244" y="424261"/>
                </a:lnTo>
                <a:lnTo>
                  <a:pt x="898833" y="408253"/>
                </a:lnTo>
                <a:lnTo>
                  <a:pt x="923991" y="387669"/>
                </a:lnTo>
                <a:lnTo>
                  <a:pt x="950293" y="364797"/>
                </a:lnTo>
                <a:lnTo>
                  <a:pt x="973165" y="338495"/>
                </a:lnTo>
                <a:lnTo>
                  <a:pt x="994892" y="311049"/>
                </a:lnTo>
                <a:lnTo>
                  <a:pt x="1016619" y="282461"/>
                </a:lnTo>
                <a:lnTo>
                  <a:pt x="1038347" y="253871"/>
                </a:lnTo>
                <a:lnTo>
                  <a:pt x="1060074" y="226426"/>
                </a:lnTo>
                <a:lnTo>
                  <a:pt x="1084089" y="200124"/>
                </a:lnTo>
                <a:lnTo>
                  <a:pt x="1108103" y="177253"/>
                </a:lnTo>
                <a:lnTo>
                  <a:pt x="1135549" y="157812"/>
                </a:lnTo>
                <a:lnTo>
                  <a:pt x="1164137" y="142945"/>
                </a:lnTo>
                <a:lnTo>
                  <a:pt x="1198445" y="132653"/>
                </a:lnTo>
                <a:lnTo>
                  <a:pt x="1233895" y="128079"/>
                </a:lnTo>
                <a:lnTo>
                  <a:pt x="1270487" y="126936"/>
                </a:lnTo>
                <a:lnTo>
                  <a:pt x="1309368" y="130367"/>
                </a:lnTo>
                <a:lnTo>
                  <a:pt x="1348249" y="134941"/>
                </a:lnTo>
                <a:lnTo>
                  <a:pt x="1387131" y="140659"/>
                </a:lnTo>
                <a:lnTo>
                  <a:pt x="1426011" y="145233"/>
                </a:lnTo>
                <a:lnTo>
                  <a:pt x="1464891" y="147520"/>
                </a:lnTo>
                <a:lnTo>
                  <a:pt x="1502630" y="147520"/>
                </a:lnTo>
                <a:lnTo>
                  <a:pt x="1538080" y="142945"/>
                </a:lnTo>
                <a:lnTo>
                  <a:pt x="1573531" y="133797"/>
                </a:lnTo>
                <a:lnTo>
                  <a:pt x="1607837" y="120075"/>
                </a:lnTo>
                <a:lnTo>
                  <a:pt x="1642143" y="101777"/>
                </a:lnTo>
                <a:lnTo>
                  <a:pt x="1676450" y="83480"/>
                </a:lnTo>
                <a:lnTo>
                  <a:pt x="1710756" y="62896"/>
                </a:lnTo>
                <a:lnTo>
                  <a:pt x="1743919" y="43455"/>
                </a:lnTo>
                <a:lnTo>
                  <a:pt x="1779370" y="26302"/>
                </a:lnTo>
                <a:lnTo>
                  <a:pt x="1813676" y="12579"/>
                </a:lnTo>
                <a:lnTo>
                  <a:pt x="1849126" y="343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381580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Эмблема">
  <a:themeElements>
    <a:clrScheme name="Эмблема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Эмблема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Эмблема</Template>
  <Application>Microsoft Office PowerPoint</Application>
  <PresentationFormat>Широкоэкранный</PresentationFormat>
  <Slides>11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Эмблема</vt:lpstr>
      <vt:lpstr> Практика: Разработка программного комплекса электронного автомобильного музея</vt:lpstr>
      <vt:lpstr>Цель и задача:</vt:lpstr>
      <vt:lpstr>Обзор языка программирования C#</vt:lpstr>
      <vt:lpstr>Обзор технологии 3D-программ </vt:lpstr>
      <vt:lpstr>Использование базы данных SQL Server</vt:lpstr>
      <vt:lpstr>Общая архитектура программы</vt:lpstr>
      <vt:lpstr>Логика работы программы и взаимодействие с объектами </vt:lpstr>
      <vt:lpstr>Взаимодействие с базой данных внутри программы </vt:lpstr>
      <vt:lpstr>Выбор между базой данных и готовыми решениями без базы данных </vt:lpstr>
      <vt:lpstr> Вывод </vt:lpstr>
      <vt:lpstr>СПАСИБО ЗА ВНИМАНИЕ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Felix bruh?</dc:creator>
  <cp:revision>6</cp:revision>
  <dcterms:created xsi:type="dcterms:W3CDTF">2024-12-16T20:57:51Z</dcterms:created>
  <dcterms:modified xsi:type="dcterms:W3CDTF">2025-03-04T09:36:10Z</dcterms:modified>
</cp:coreProperties>
</file>

<file path=docProps/thumbnail.jpeg>
</file>